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3"/>
  </p:notesMasterIdLst>
  <p:handoutMasterIdLst>
    <p:handoutMasterId r:id="rId6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37" r:id="rId18"/>
    <p:sldId id="335" r:id="rId19"/>
    <p:sldId id="293" r:id="rId20"/>
    <p:sldId id="336" r:id="rId21"/>
    <p:sldId id="277" r:id="rId22"/>
    <p:sldId id="339" r:id="rId23"/>
    <p:sldId id="340"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44" r:id="rId44"/>
    <p:sldId id="318" r:id="rId45"/>
    <p:sldId id="345" r:id="rId46"/>
    <p:sldId id="319" r:id="rId47"/>
    <p:sldId id="346" r:id="rId48"/>
    <p:sldId id="321" r:id="rId49"/>
    <p:sldId id="322" r:id="rId50"/>
    <p:sldId id="342" r:id="rId51"/>
    <p:sldId id="323" r:id="rId52"/>
    <p:sldId id="341" r:id="rId53"/>
    <p:sldId id="343" r:id="rId54"/>
    <p:sldId id="324" r:id="rId55"/>
    <p:sldId id="288" r:id="rId56"/>
    <p:sldId id="289" r:id="rId57"/>
    <p:sldId id="320" r:id="rId58"/>
    <p:sldId id="274" r:id="rId59"/>
    <p:sldId id="347" r:id="rId60"/>
    <p:sldId id="275" r:id="rId61"/>
    <p:sldId id="32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4B6"/>
    <a:srgbClr val="1C7DDB"/>
    <a:srgbClr val="0948CB"/>
    <a:srgbClr val="0B49C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E3ADEE-AB4A-4C78-8032-2F6722C95E67}" v="145" dt="2026-01-22T19:23:16.43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0" d="100"/>
          <a:sy n="90" d="100"/>
        </p:scale>
        <p:origin x="978" y="9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c Vega" userId="3d4759d44e1fcc15" providerId="LiveId" clId="{A59A283B-61EB-42D9-8F4E-E03BB9FF9166}"/>
    <pc:docChg chg="undo custSel addSld delSld modSld sldOrd modMainMaster">
      <pc:chgData name="Bec Vega" userId="3d4759d44e1fcc15" providerId="LiveId" clId="{A59A283B-61EB-42D9-8F4E-E03BB9FF9166}" dt="2026-01-22T19:23:57.038" v="14017" actId="166"/>
      <pc:docMkLst>
        <pc:docMk/>
      </pc:docMkLst>
      <pc:sldChg chg="modSp mod modTransition">
        <pc:chgData name="Bec Vega" userId="3d4759d44e1fcc15" providerId="LiveId" clId="{A59A283B-61EB-42D9-8F4E-E03BB9FF9166}" dt="2026-01-22T19:23:16.437" v="14016"/>
        <pc:sldMkLst>
          <pc:docMk/>
          <pc:sldMk cId="1553432724" sldId="262"/>
        </pc:sldMkLst>
        <pc:spChg chg="mod">
          <ac:chgData name="Bec Vega" userId="3d4759d44e1fcc15" providerId="LiveId" clId="{A59A283B-61EB-42D9-8F4E-E03BB9FF9166}" dt="2026-01-20T16:40:25.164" v="4545" actId="2711"/>
          <ac:spMkLst>
            <pc:docMk/>
            <pc:sldMk cId="1553432724" sldId="262"/>
            <ac:spMk id="7" creationId="{0BFEC426-B615-E549-83E5-140FD588BC64}"/>
          </ac:spMkLst>
        </pc:spChg>
      </pc:sldChg>
      <pc:sldChg chg="addSp delSp modSp mod modTransition">
        <pc:chgData name="Bec Vega" userId="3d4759d44e1fcc15" providerId="LiveId" clId="{A59A283B-61EB-42D9-8F4E-E03BB9FF9166}" dt="2026-01-22T19:23:16.437" v="14016"/>
        <pc:sldMkLst>
          <pc:docMk/>
          <pc:sldMk cId="3288665831" sldId="263"/>
        </pc:sldMkLst>
        <pc:spChg chg="add mod">
          <ac:chgData name="Bec Vega" userId="3d4759d44e1fcc15" providerId="LiveId" clId="{A59A283B-61EB-42D9-8F4E-E03BB9FF9166}" dt="2026-01-22T08:17:00.214" v="5366" actId="404"/>
          <ac:spMkLst>
            <pc:docMk/>
            <pc:sldMk cId="3288665831" sldId="263"/>
            <ac:spMk id="2" creationId="{74596C2F-3761-2333-300C-C4338FDEA554}"/>
          </ac:spMkLst>
        </pc:spChg>
        <pc:spChg chg="mod">
          <ac:chgData name="Bec Vega" userId="3d4759d44e1fcc15" providerId="LiveId" clId="{A59A283B-61EB-42D9-8F4E-E03BB9FF9166}" dt="2026-01-22T17:52:48.327" v="13425" actId="2711"/>
          <ac:spMkLst>
            <pc:docMk/>
            <pc:sldMk cId="3288665831" sldId="263"/>
            <ac:spMk id="5" creationId="{1B07C49E-AFFC-EC46-8930-E4D428F5F943}"/>
          </ac:spMkLst>
        </pc:spChg>
        <pc:spChg chg="add mod">
          <ac:chgData name="Bec Vega" userId="3d4759d44e1fcc15" providerId="LiveId" clId="{A59A283B-61EB-42D9-8F4E-E03BB9FF9166}" dt="2026-01-22T08:20:28.979" v="5444" actId="1076"/>
          <ac:spMkLst>
            <pc:docMk/>
            <pc:sldMk cId="3288665831" sldId="263"/>
            <ac:spMk id="7" creationId="{2578D3AC-6705-5286-53AF-6AFA87D8A923}"/>
          </ac:spMkLst>
        </pc:spChg>
        <pc:spChg chg="add mod">
          <ac:chgData name="Bec Vega" userId="3d4759d44e1fcc15" providerId="LiveId" clId="{A59A283B-61EB-42D9-8F4E-E03BB9FF9166}" dt="2026-01-22T08:20:15.696" v="5441" actId="1076"/>
          <ac:spMkLst>
            <pc:docMk/>
            <pc:sldMk cId="3288665831" sldId="263"/>
            <ac:spMk id="8" creationId="{EB4FF8CF-381B-FE4F-E270-8645668875EE}"/>
          </ac:spMkLst>
        </pc:spChg>
        <pc:spChg chg="add mod">
          <ac:chgData name="Bec Vega" userId="3d4759d44e1fcc15" providerId="LiveId" clId="{A59A283B-61EB-42D9-8F4E-E03BB9FF9166}" dt="2026-01-22T08:20:32" v="5445" actId="1076"/>
          <ac:spMkLst>
            <pc:docMk/>
            <pc:sldMk cId="3288665831" sldId="263"/>
            <ac:spMk id="10" creationId="{65E7FA53-3255-6146-9471-CD3BAAF80407}"/>
          </ac:spMkLst>
        </pc:spChg>
        <pc:spChg chg="add del mod">
          <ac:chgData name="Bec Vega" userId="3d4759d44e1fcc15" providerId="LiveId" clId="{A59A283B-61EB-42D9-8F4E-E03BB9FF9166}" dt="2026-01-22T08:18:27.562" v="5411" actId="478"/>
          <ac:spMkLst>
            <pc:docMk/>
            <pc:sldMk cId="3288665831" sldId="263"/>
            <ac:spMk id="11" creationId="{E4159045-435E-C05B-7B05-68C488E24906}"/>
          </ac:spMkLst>
        </pc:spChg>
        <pc:spChg chg="add mod">
          <ac:chgData name="Bec Vega" userId="3d4759d44e1fcc15" providerId="LiveId" clId="{A59A283B-61EB-42D9-8F4E-E03BB9FF9166}" dt="2026-01-22T08:20:34.693" v="5446" actId="1076"/>
          <ac:spMkLst>
            <pc:docMk/>
            <pc:sldMk cId="3288665831" sldId="263"/>
            <ac:spMk id="13" creationId="{66D76107-AE7D-91DC-3339-4CE483227A4A}"/>
          </ac:spMkLst>
        </pc:spChg>
        <pc:spChg chg="add mod">
          <ac:chgData name="Bec Vega" userId="3d4759d44e1fcc15" providerId="LiveId" clId="{A59A283B-61EB-42D9-8F4E-E03BB9FF9166}" dt="2026-01-22T08:22:01.300" v="5473" actId="404"/>
          <ac:spMkLst>
            <pc:docMk/>
            <pc:sldMk cId="3288665831" sldId="263"/>
            <ac:spMk id="14" creationId="{BF2436E2-E5D6-C697-480A-04A206582571}"/>
          </ac:spMkLst>
        </pc:spChg>
        <pc:spChg chg="add del">
          <ac:chgData name="Bec Vega" userId="3d4759d44e1fcc15" providerId="LiveId" clId="{A59A283B-61EB-42D9-8F4E-E03BB9FF9166}" dt="2026-01-22T08:19:52.632" v="5436" actId="11529"/>
          <ac:spMkLst>
            <pc:docMk/>
            <pc:sldMk cId="3288665831" sldId="263"/>
            <ac:spMk id="15" creationId="{FE98712B-07A6-775F-61BE-37B88D35CB8D}"/>
          </ac:spMkLst>
        </pc:spChg>
        <pc:spChg chg="add mod">
          <ac:chgData name="Bec Vega" userId="3d4759d44e1fcc15" providerId="LiveId" clId="{A59A283B-61EB-42D9-8F4E-E03BB9FF9166}" dt="2026-01-22T08:21:48.683" v="5471" actId="20577"/>
          <ac:spMkLst>
            <pc:docMk/>
            <pc:sldMk cId="3288665831" sldId="263"/>
            <ac:spMk id="17" creationId="{31519F6C-D6C8-0C0D-16A7-D5EFDE5BE908}"/>
          </ac:spMkLst>
        </pc:spChg>
        <pc:cxnChg chg="add mod">
          <ac:chgData name="Bec Vega" userId="3d4759d44e1fcc15" providerId="LiveId" clId="{A59A283B-61EB-42D9-8F4E-E03BB9FF9166}" dt="2026-01-22T08:20:25.535" v="5443" actId="1076"/>
          <ac:cxnSpMkLst>
            <pc:docMk/>
            <pc:sldMk cId="3288665831" sldId="263"/>
            <ac:cxnSpMk id="4" creationId="{0BD75C8D-DCE6-22A4-5457-7029319C740F}"/>
          </ac:cxnSpMkLst>
        </pc:cxnChg>
        <pc:cxnChg chg="add mod">
          <ac:chgData name="Bec Vega" userId="3d4759d44e1fcc15" providerId="LiveId" clId="{A59A283B-61EB-42D9-8F4E-E03BB9FF9166}" dt="2026-01-22T08:20:20.258" v="5442" actId="1076"/>
          <ac:cxnSpMkLst>
            <pc:docMk/>
            <pc:sldMk cId="3288665831" sldId="263"/>
            <ac:cxnSpMk id="9" creationId="{86E101FD-9818-98B2-D676-D951048380A4}"/>
          </ac:cxnSpMkLst>
        </pc:cxnChg>
        <pc:cxnChg chg="add mod">
          <ac:chgData name="Bec Vega" userId="3d4759d44e1fcc15" providerId="LiveId" clId="{A59A283B-61EB-42D9-8F4E-E03BB9FF9166}" dt="2026-01-22T08:20:44.578" v="5448" actId="1076"/>
          <ac:cxnSpMkLst>
            <pc:docMk/>
            <pc:sldMk cId="3288665831" sldId="263"/>
            <ac:cxnSpMk id="16" creationId="{64A2D789-2B26-3D74-6C9C-667D77C263CA}"/>
          </ac:cxnSpMkLst>
        </pc:cxnChg>
      </pc:sldChg>
      <pc:sldChg chg="addSp delSp modSp mod modTransition modClrScheme chgLayout">
        <pc:chgData name="Bec Vega" userId="3d4759d44e1fcc15" providerId="LiveId" clId="{A59A283B-61EB-42D9-8F4E-E03BB9FF9166}" dt="2026-01-22T19:23:16.437" v="14016"/>
        <pc:sldMkLst>
          <pc:docMk/>
          <pc:sldMk cId="2987552906" sldId="264"/>
        </pc:sldMkLst>
        <pc:spChg chg="add del mod ord">
          <ac:chgData name="Bec Vega" userId="3d4759d44e1fcc15" providerId="LiveId" clId="{A59A283B-61EB-42D9-8F4E-E03BB9FF9166}" dt="2026-01-22T09:04:36.135" v="6839" actId="478"/>
          <ac:spMkLst>
            <pc:docMk/>
            <pc:sldMk cId="2987552906" sldId="264"/>
            <ac:spMk id="2" creationId="{8C53BE80-BA68-E66E-F382-D3A575BBBD01}"/>
          </ac:spMkLst>
        </pc:spChg>
        <pc:spChg chg="add mod ord">
          <ac:chgData name="Bec Vega" userId="3d4759d44e1fcc15" providerId="LiveId" clId="{A59A283B-61EB-42D9-8F4E-E03BB9FF9166}" dt="2026-01-22T09:22:30.234" v="7472" actId="14100"/>
          <ac:spMkLst>
            <pc:docMk/>
            <pc:sldMk cId="2987552906" sldId="264"/>
            <ac:spMk id="3" creationId="{3CD3414F-3685-E2E8-EF82-6DE50041CF24}"/>
          </ac:spMkLst>
        </pc:spChg>
        <pc:spChg chg="mod ord">
          <ac:chgData name="Bec Vega" userId="3d4759d44e1fcc15" providerId="LiveId" clId="{A59A283B-61EB-42D9-8F4E-E03BB9FF9166}" dt="2026-01-22T09:04:26.139" v="6838" actId="700"/>
          <ac:spMkLst>
            <pc:docMk/>
            <pc:sldMk cId="2987552906" sldId="264"/>
            <ac:spMk id="4" creationId="{EE021CA9-7CB7-1046-8FA0-21F127C19A59}"/>
          </ac:spMkLst>
        </pc:spChg>
        <pc:spChg chg="mod ord">
          <ac:chgData name="Bec Vega" userId="3d4759d44e1fcc15" providerId="LiveId" clId="{A59A283B-61EB-42D9-8F4E-E03BB9FF9166}" dt="2026-01-22T17:53:36.797" v="13443" actId="2711"/>
          <ac:spMkLst>
            <pc:docMk/>
            <pc:sldMk cId="2987552906" sldId="264"/>
            <ac:spMk id="5" creationId="{1B07C49E-AFFC-EC46-8930-E4D428F5F943}"/>
          </ac:spMkLst>
        </pc:spChg>
        <pc:spChg chg="add mod">
          <ac:chgData name="Bec Vega" userId="3d4759d44e1fcc15" providerId="LiveId" clId="{A59A283B-61EB-42D9-8F4E-E03BB9FF9166}" dt="2026-01-22T15:34:10.916" v="10695" actId="1037"/>
          <ac:spMkLst>
            <pc:docMk/>
            <pc:sldMk cId="2987552906" sldId="264"/>
            <ac:spMk id="6" creationId="{A2F39280-CFDB-2A91-8C59-E2C1ECFB66F6}"/>
          </ac:spMkLst>
        </pc:spChg>
        <pc:spChg chg="add mod">
          <ac:chgData name="Bec Vega" userId="3d4759d44e1fcc15" providerId="LiveId" clId="{A59A283B-61EB-42D9-8F4E-E03BB9FF9166}" dt="2026-01-22T15:34:10.916" v="10695" actId="1037"/>
          <ac:spMkLst>
            <pc:docMk/>
            <pc:sldMk cId="2987552906" sldId="264"/>
            <ac:spMk id="7" creationId="{55D04337-06AB-1946-C491-DA183AF4DB56}"/>
          </ac:spMkLst>
        </pc:spChg>
        <pc:spChg chg="add mod">
          <ac:chgData name="Bec Vega" userId="3d4759d44e1fcc15" providerId="LiveId" clId="{A59A283B-61EB-42D9-8F4E-E03BB9FF9166}" dt="2026-01-22T15:34:10.916" v="10695" actId="1037"/>
          <ac:spMkLst>
            <pc:docMk/>
            <pc:sldMk cId="2987552906" sldId="264"/>
            <ac:spMk id="9" creationId="{20845681-E871-2A1E-D9F5-E4A1ADAD7BC4}"/>
          </ac:spMkLst>
        </pc:spChg>
        <pc:spChg chg="add mod">
          <ac:chgData name="Bec Vega" userId="3d4759d44e1fcc15" providerId="LiveId" clId="{A59A283B-61EB-42D9-8F4E-E03BB9FF9166}" dt="2026-01-22T15:34:10.916" v="10695" actId="1037"/>
          <ac:spMkLst>
            <pc:docMk/>
            <pc:sldMk cId="2987552906" sldId="264"/>
            <ac:spMk id="10" creationId="{A9E2E6B8-8798-F162-873E-0C3F1DF3EAFE}"/>
          </ac:spMkLst>
        </pc:spChg>
        <pc:spChg chg="add mod">
          <ac:chgData name="Bec Vega" userId="3d4759d44e1fcc15" providerId="LiveId" clId="{A59A283B-61EB-42D9-8F4E-E03BB9FF9166}" dt="2026-01-22T15:34:10.916" v="10695" actId="1037"/>
          <ac:spMkLst>
            <pc:docMk/>
            <pc:sldMk cId="2987552906" sldId="264"/>
            <ac:spMk id="11" creationId="{11B69256-5D0C-B675-3070-2ED683968DEB}"/>
          </ac:spMkLst>
        </pc:spChg>
        <pc:spChg chg="add mod">
          <ac:chgData name="Bec Vega" userId="3d4759d44e1fcc15" providerId="LiveId" clId="{A59A283B-61EB-42D9-8F4E-E03BB9FF9166}" dt="2026-01-22T15:34:10.916" v="10695" actId="1037"/>
          <ac:spMkLst>
            <pc:docMk/>
            <pc:sldMk cId="2987552906" sldId="264"/>
            <ac:spMk id="12" creationId="{CBE0169F-7623-F3BE-D4B9-B3F503E5183F}"/>
          </ac:spMkLst>
        </pc:spChg>
        <pc:cxnChg chg="add mod">
          <ac:chgData name="Bec Vega" userId="3d4759d44e1fcc15" providerId="LiveId" clId="{A59A283B-61EB-42D9-8F4E-E03BB9FF9166}" dt="2026-01-22T15:34:10.916" v="10695" actId="1037"/>
          <ac:cxnSpMkLst>
            <pc:docMk/>
            <pc:sldMk cId="2987552906" sldId="264"/>
            <ac:cxnSpMk id="13" creationId="{C8CB14F4-A4D3-0D32-3462-274BC51BF8E0}"/>
          </ac:cxnSpMkLst>
        </pc:cxnChg>
      </pc:sldChg>
      <pc:sldChg chg="modSp mod modTransition">
        <pc:chgData name="Bec Vega" userId="3d4759d44e1fcc15" providerId="LiveId" clId="{A59A283B-61EB-42D9-8F4E-E03BB9FF9166}" dt="2026-01-22T19:23:16.437" v="14016"/>
        <pc:sldMkLst>
          <pc:docMk/>
          <pc:sldMk cId="1578726356" sldId="265"/>
        </pc:sldMkLst>
        <pc:spChg chg="mod">
          <ac:chgData name="Bec Vega" userId="3d4759d44e1fcc15" providerId="LiveId" clId="{A59A283B-61EB-42D9-8F4E-E03BB9FF9166}" dt="2026-01-22T17:56:28.116" v="13484" actId="20577"/>
          <ac:spMkLst>
            <pc:docMk/>
            <pc:sldMk cId="1578726356" sldId="265"/>
            <ac:spMk id="5" creationId="{1B07C49E-AFFC-EC46-8930-E4D428F5F943}"/>
          </ac:spMkLst>
        </pc:spChg>
      </pc:sldChg>
      <pc:sldChg chg="modSp mod modTransition">
        <pc:chgData name="Bec Vega" userId="3d4759d44e1fcc15" providerId="LiveId" clId="{A59A283B-61EB-42D9-8F4E-E03BB9FF9166}" dt="2026-01-22T19:23:16.437" v="14016"/>
        <pc:sldMkLst>
          <pc:docMk/>
          <pc:sldMk cId="779971636" sldId="266"/>
        </pc:sldMkLst>
        <pc:spChg chg="mod">
          <ac:chgData name="Bec Vega" userId="3d4759d44e1fcc15" providerId="LiveId" clId="{A59A283B-61EB-42D9-8F4E-E03BB9FF9166}" dt="2026-01-22T17:56:50.856" v="13489" actId="2711"/>
          <ac:spMkLst>
            <pc:docMk/>
            <pc:sldMk cId="779971636" sldId="266"/>
            <ac:spMk id="5" creationId="{1B07C49E-AFFC-EC46-8930-E4D428F5F943}"/>
          </ac:spMkLst>
        </pc:spChg>
      </pc:sldChg>
      <pc:sldChg chg="addSp delSp modSp mod modTransition">
        <pc:chgData name="Bec Vega" userId="3d4759d44e1fcc15" providerId="LiveId" clId="{A59A283B-61EB-42D9-8F4E-E03BB9FF9166}" dt="2026-01-22T19:23:16.437" v="14016"/>
        <pc:sldMkLst>
          <pc:docMk/>
          <pc:sldMk cId="3865605948" sldId="269"/>
        </pc:sldMkLst>
        <pc:spChg chg="add del mod">
          <ac:chgData name="Bec Vega" userId="3d4759d44e1fcc15" providerId="LiveId" clId="{A59A283B-61EB-42D9-8F4E-E03BB9FF9166}" dt="2026-01-22T14:20:59.588" v="10383" actId="478"/>
          <ac:spMkLst>
            <pc:docMk/>
            <pc:sldMk cId="3865605948" sldId="269"/>
            <ac:spMk id="2" creationId="{F5E3DA0C-C077-EA67-F786-6875BE2F4BD0}"/>
          </ac:spMkLst>
        </pc:spChg>
        <pc:spChg chg="add del mod">
          <ac:chgData name="Bec Vega" userId="3d4759d44e1fcc15" providerId="LiveId" clId="{A59A283B-61EB-42D9-8F4E-E03BB9FF9166}" dt="2026-01-22T17:59:03.396" v="13510" actId="20577"/>
          <ac:spMkLst>
            <pc:docMk/>
            <pc:sldMk cId="3865605948" sldId="269"/>
            <ac:spMk id="3" creationId="{373827F3-F386-AA4E-80ED-D86DEF8C158D}"/>
          </ac:spMkLst>
        </pc:spChg>
        <pc:spChg chg="add mod">
          <ac:chgData name="Bec Vega" userId="3d4759d44e1fcc15" providerId="LiveId" clId="{A59A283B-61EB-42D9-8F4E-E03BB9FF9166}" dt="2026-01-22T15:14:58.955" v="10588"/>
          <ac:spMkLst>
            <pc:docMk/>
            <pc:sldMk cId="3865605948" sldId="269"/>
            <ac:spMk id="8" creationId="{E12F282B-967F-68F4-C239-43A0CF86A281}"/>
          </ac:spMkLst>
        </pc:spChg>
        <pc:picChg chg="add mod">
          <ac:chgData name="Bec Vega" userId="3d4759d44e1fcc15" providerId="LiveId" clId="{A59A283B-61EB-42D9-8F4E-E03BB9FF9166}" dt="2026-01-22T15:58:54.930" v="11149" actId="14100"/>
          <ac:picMkLst>
            <pc:docMk/>
            <pc:sldMk cId="3865605948" sldId="269"/>
            <ac:picMk id="7" creationId="{548E4D12-C5DF-179C-C8A6-265A6C1C525E}"/>
          </ac:picMkLst>
        </pc:picChg>
      </pc:sldChg>
      <pc:sldChg chg="addSp modSp mod modTransition">
        <pc:chgData name="Bec Vega" userId="3d4759d44e1fcc15" providerId="LiveId" clId="{A59A283B-61EB-42D9-8F4E-E03BB9FF9166}" dt="2026-01-22T19:23:16.437" v="14016"/>
        <pc:sldMkLst>
          <pc:docMk/>
          <pc:sldMk cId="2727850971" sldId="270"/>
        </pc:sldMkLst>
        <pc:spChg chg="mod">
          <ac:chgData name="Bec Vega" userId="3d4759d44e1fcc15" providerId="LiveId" clId="{A59A283B-61EB-42D9-8F4E-E03BB9FF9166}" dt="2026-01-22T18:00:06.755" v="13520" actId="2711"/>
          <ac:spMkLst>
            <pc:docMk/>
            <pc:sldMk cId="2727850971" sldId="270"/>
            <ac:spMk id="5" creationId="{1B07C49E-AFFC-EC46-8930-E4D428F5F943}"/>
          </ac:spMkLst>
        </pc:spChg>
        <pc:graphicFrameChg chg="add mod modGraphic">
          <ac:chgData name="Bec Vega" userId="3d4759d44e1fcc15" providerId="LiveId" clId="{A59A283B-61EB-42D9-8F4E-E03BB9FF9166}" dt="2026-01-22T17:59:56.867" v="13518" actId="1076"/>
          <ac:graphicFrameMkLst>
            <pc:docMk/>
            <pc:sldMk cId="2727850971" sldId="270"/>
            <ac:graphicFrameMk id="2" creationId="{1D0F8142-C901-5193-45EA-823DF236945F}"/>
          </ac:graphicFrameMkLst>
        </pc:graphicFrameChg>
      </pc:sldChg>
      <pc:sldChg chg="modSp mod modTransition">
        <pc:chgData name="Bec Vega" userId="3d4759d44e1fcc15" providerId="LiveId" clId="{A59A283B-61EB-42D9-8F4E-E03BB9FF9166}" dt="2026-01-22T19:23:16.437" v="14016"/>
        <pc:sldMkLst>
          <pc:docMk/>
          <pc:sldMk cId="1630123617" sldId="274"/>
        </pc:sldMkLst>
        <pc:spChg chg="mod">
          <ac:chgData name="Bec Vega" userId="3d4759d44e1fcc15" providerId="LiveId" clId="{A59A283B-61EB-42D9-8F4E-E03BB9FF9166}" dt="2026-01-22T19:03:23.185" v="13817" actId="1076"/>
          <ac:spMkLst>
            <pc:docMk/>
            <pc:sldMk cId="1630123617" sldId="274"/>
            <ac:spMk id="5" creationId="{28684E62-A9F8-4E7A-AB01-78893062A1B4}"/>
          </ac:spMkLst>
        </pc:spChg>
      </pc:sldChg>
      <pc:sldChg chg="modSp mod modTransition">
        <pc:chgData name="Bec Vega" userId="3d4759d44e1fcc15" providerId="LiveId" clId="{A59A283B-61EB-42D9-8F4E-E03BB9FF9166}" dt="2026-01-22T19:23:16.437" v="14016"/>
        <pc:sldMkLst>
          <pc:docMk/>
          <pc:sldMk cId="3410008520" sldId="275"/>
        </pc:sldMkLst>
        <pc:spChg chg="mod">
          <ac:chgData name="Bec Vega" userId="3d4759d44e1fcc15" providerId="LiveId" clId="{A59A283B-61EB-42D9-8F4E-E03BB9FF9166}" dt="2026-01-22T19:22:07.491" v="14008" actId="3626"/>
          <ac:spMkLst>
            <pc:docMk/>
            <pc:sldMk cId="3410008520" sldId="275"/>
            <ac:spMk id="5" creationId="{28684E62-A9F8-4E7A-AB01-78893062A1B4}"/>
          </ac:spMkLst>
        </pc:spChg>
      </pc:sldChg>
      <pc:sldChg chg="modSp mod modTransition">
        <pc:chgData name="Bec Vega" userId="3d4759d44e1fcc15" providerId="LiveId" clId="{A59A283B-61EB-42D9-8F4E-E03BB9FF9166}" dt="2026-01-22T19:23:16.437" v="14016"/>
        <pc:sldMkLst>
          <pc:docMk/>
          <pc:sldMk cId="148114319" sldId="276"/>
        </pc:sldMkLst>
        <pc:spChg chg="mod">
          <ac:chgData name="Bec Vega" userId="3d4759d44e1fcc15" providerId="LiveId" clId="{A59A283B-61EB-42D9-8F4E-E03BB9FF9166}" dt="2026-01-22T17:56:15.711" v="13483" actId="20577"/>
          <ac:spMkLst>
            <pc:docMk/>
            <pc:sldMk cId="148114319" sldId="276"/>
            <ac:spMk id="5" creationId="{1B07C49E-AFFC-EC46-8930-E4D428F5F943}"/>
          </ac:spMkLst>
        </pc:spChg>
      </pc:sldChg>
      <pc:sldChg chg="modSp mod modTransition">
        <pc:chgData name="Bec Vega" userId="3d4759d44e1fcc15" providerId="LiveId" clId="{A59A283B-61EB-42D9-8F4E-E03BB9FF9166}" dt="2026-01-22T19:23:16.437" v="14016"/>
        <pc:sldMkLst>
          <pc:docMk/>
          <pc:sldMk cId="321008965" sldId="277"/>
        </pc:sldMkLst>
        <pc:spChg chg="mod">
          <ac:chgData name="Bec Vega" userId="3d4759d44e1fcc15" providerId="LiveId" clId="{A59A283B-61EB-42D9-8F4E-E03BB9FF9166}" dt="2026-01-22T15:48:49.627" v="10735" actId="20577"/>
          <ac:spMkLst>
            <pc:docMk/>
            <pc:sldMk cId="321008965" sldId="277"/>
            <ac:spMk id="7" creationId="{330F9542-6794-4F57-BB45-868D94AD06B0}"/>
          </ac:spMkLst>
        </pc:spChg>
        <pc:spChg chg="mod">
          <ac:chgData name="Bec Vega" userId="3d4759d44e1fcc15" providerId="LiveId" clId="{A59A283B-61EB-42D9-8F4E-E03BB9FF9166}" dt="2026-01-22T17:57:42.308" v="13495" actId="27636"/>
          <ac:spMkLst>
            <pc:docMk/>
            <pc:sldMk cId="321008965" sldId="277"/>
            <ac:spMk id="8" creationId="{C7B9C153-C85C-3240-8E7E-523FBC004564}"/>
          </ac:spMkLst>
        </pc:spChg>
      </pc:sldChg>
      <pc:sldChg chg="modTransition">
        <pc:chgData name="Bec Vega" userId="3d4759d44e1fcc15" providerId="LiveId" clId="{A59A283B-61EB-42D9-8F4E-E03BB9FF9166}" dt="2026-01-22T19:23:16.437" v="14016"/>
        <pc:sldMkLst>
          <pc:docMk/>
          <pc:sldMk cId="178270660" sldId="284"/>
        </pc:sldMkLst>
      </pc:sldChg>
      <pc:sldChg chg="modTransition">
        <pc:chgData name="Bec Vega" userId="3d4759d44e1fcc15" providerId="LiveId" clId="{A59A283B-61EB-42D9-8F4E-E03BB9FF9166}" dt="2026-01-22T19:23:16.437" v="14016"/>
        <pc:sldMkLst>
          <pc:docMk/>
          <pc:sldMk cId="1290394134" sldId="288"/>
        </pc:sldMkLst>
      </pc:sldChg>
      <pc:sldChg chg="addSp delSp modSp mod modTransition">
        <pc:chgData name="Bec Vega" userId="3d4759d44e1fcc15" providerId="LiveId" clId="{A59A283B-61EB-42D9-8F4E-E03BB9FF9166}" dt="2026-01-22T19:23:16.437" v="14016"/>
        <pc:sldMkLst>
          <pc:docMk/>
          <pc:sldMk cId="2459446073" sldId="289"/>
        </pc:sldMkLst>
        <pc:spChg chg="mod">
          <ac:chgData name="Bec Vega" userId="3d4759d44e1fcc15" providerId="LiveId" clId="{A59A283B-61EB-42D9-8F4E-E03BB9FF9166}" dt="2026-01-22T17:48:55.174" v="13365" actId="1076"/>
          <ac:spMkLst>
            <pc:docMk/>
            <pc:sldMk cId="2459446073" sldId="289"/>
            <ac:spMk id="5" creationId="{1B07C49E-AFFC-EC46-8930-E4D428F5F943}"/>
          </ac:spMkLst>
        </pc:spChg>
        <pc:picChg chg="add del mod">
          <ac:chgData name="Bec Vega" userId="3d4759d44e1fcc15" providerId="LiveId" clId="{A59A283B-61EB-42D9-8F4E-E03BB9FF9166}" dt="2026-01-22T17:47:53.583" v="13352" actId="478"/>
          <ac:picMkLst>
            <pc:docMk/>
            <pc:sldMk cId="2459446073" sldId="289"/>
            <ac:picMk id="3" creationId="{53EE450E-CC08-8DA4-4B92-8C3677779429}"/>
          </ac:picMkLst>
        </pc:picChg>
        <pc:picChg chg="add mod">
          <ac:chgData name="Bec Vega" userId="3d4759d44e1fcc15" providerId="LiveId" clId="{A59A283B-61EB-42D9-8F4E-E03BB9FF9166}" dt="2026-01-22T17:48:11.008" v="13355" actId="1076"/>
          <ac:picMkLst>
            <pc:docMk/>
            <pc:sldMk cId="2459446073" sldId="289"/>
            <ac:picMk id="7" creationId="{663E70F3-97FE-6EDE-8107-1FE7146E9D99}"/>
          </ac:picMkLst>
        </pc:picChg>
      </pc:sldChg>
      <pc:sldChg chg="modSp mod ord modTransition">
        <pc:chgData name="Bec Vega" userId="3d4759d44e1fcc15" providerId="LiveId" clId="{A59A283B-61EB-42D9-8F4E-E03BB9FF9166}" dt="2026-01-22T19:23:16.437" v="14016"/>
        <pc:sldMkLst>
          <pc:docMk/>
          <pc:sldMk cId="1813711241" sldId="293"/>
        </pc:sldMkLst>
        <pc:spChg chg="mod">
          <ac:chgData name="Bec Vega" userId="3d4759d44e1fcc15" providerId="LiveId" clId="{A59A283B-61EB-42D9-8F4E-E03BB9FF9166}" dt="2026-01-22T17:57:16.026" v="13491" actId="2711"/>
          <ac:spMkLst>
            <pc:docMk/>
            <pc:sldMk cId="1813711241" sldId="293"/>
            <ac:spMk id="5" creationId="{1B07C49E-AFFC-EC46-8930-E4D428F5F943}"/>
          </ac:spMkLst>
        </pc:spChg>
      </pc:sldChg>
      <pc:sldChg chg="modTransition">
        <pc:chgData name="Bec Vega" userId="3d4759d44e1fcc15" providerId="LiveId" clId="{A59A283B-61EB-42D9-8F4E-E03BB9FF9166}" dt="2026-01-22T19:23:16.437" v="14016"/>
        <pc:sldMkLst>
          <pc:docMk/>
          <pc:sldMk cId="1023352497" sldId="294"/>
        </pc:sldMkLst>
      </pc:sldChg>
      <pc:sldChg chg="addSp modSp mod modTransition">
        <pc:chgData name="Bec Vega" userId="3d4759d44e1fcc15" providerId="LiveId" clId="{A59A283B-61EB-42D9-8F4E-E03BB9FF9166}" dt="2026-01-22T19:23:16.437" v="14016"/>
        <pc:sldMkLst>
          <pc:docMk/>
          <pc:sldMk cId="981671777" sldId="296"/>
        </pc:sldMkLst>
        <pc:spChg chg="mod">
          <ac:chgData name="Bec Vega" userId="3d4759d44e1fcc15" providerId="LiveId" clId="{A59A283B-61EB-42D9-8F4E-E03BB9FF9166}" dt="2026-01-22T18:54:34.965" v="13756" actId="20577"/>
          <ac:spMkLst>
            <pc:docMk/>
            <pc:sldMk cId="981671777" sldId="296"/>
            <ac:spMk id="2" creationId="{54176327-8CC4-4356-8BBB-DC4965CE9857}"/>
          </ac:spMkLst>
        </pc:spChg>
        <pc:spChg chg="mod">
          <ac:chgData name="Bec Vega" userId="3d4759d44e1fcc15" providerId="LiveId" clId="{A59A283B-61EB-42D9-8F4E-E03BB9FF9166}" dt="2026-01-22T18:54:40.021" v="13757" actId="20577"/>
          <ac:spMkLst>
            <pc:docMk/>
            <pc:sldMk cId="981671777" sldId="296"/>
            <ac:spMk id="5" creationId="{85D9F803-CDBC-C74C-AF1B-2B5937D1C241}"/>
          </ac:spMkLst>
        </pc:spChg>
        <pc:picChg chg="add mod">
          <ac:chgData name="Bec Vega" userId="3d4759d44e1fcc15" providerId="LiveId" clId="{A59A283B-61EB-42D9-8F4E-E03BB9FF9166}" dt="2026-01-22T18:54:50.635" v="13762" actId="14100"/>
          <ac:picMkLst>
            <pc:docMk/>
            <pc:sldMk cId="981671777" sldId="296"/>
            <ac:picMk id="6" creationId="{2C04CFC5-F546-C31C-2557-C221DC1EE368}"/>
          </ac:picMkLst>
        </pc:picChg>
      </pc:sldChg>
      <pc:sldChg chg="modTransition">
        <pc:chgData name="Bec Vega" userId="3d4759d44e1fcc15" providerId="LiveId" clId="{A59A283B-61EB-42D9-8F4E-E03BB9FF9166}" dt="2026-01-22T19:23:16.437" v="14016"/>
        <pc:sldMkLst>
          <pc:docMk/>
          <pc:sldMk cId="3093198887" sldId="298"/>
        </pc:sldMkLst>
      </pc:sldChg>
      <pc:sldChg chg="addSp delSp modSp mod modTransition">
        <pc:chgData name="Bec Vega" userId="3d4759d44e1fcc15" providerId="LiveId" clId="{A59A283B-61EB-42D9-8F4E-E03BB9FF9166}" dt="2026-01-22T19:23:57.038" v="14017" actId="166"/>
        <pc:sldMkLst>
          <pc:docMk/>
          <pc:sldMk cId="280316088" sldId="299"/>
        </pc:sldMkLst>
        <pc:spChg chg="add mod">
          <ac:chgData name="Bec Vega" userId="3d4759d44e1fcc15" providerId="LiveId" clId="{A59A283B-61EB-42D9-8F4E-E03BB9FF9166}" dt="2026-01-22T08:34:35.702" v="6019" actId="14100"/>
          <ac:spMkLst>
            <pc:docMk/>
            <pc:sldMk cId="280316088" sldId="299"/>
            <ac:spMk id="2" creationId="{402D86A6-966B-2EB6-8A81-6E375BE5F5DA}"/>
          </ac:spMkLst>
        </pc:spChg>
        <pc:spChg chg="mod">
          <ac:chgData name="Bec Vega" userId="3d4759d44e1fcc15" providerId="LiveId" clId="{A59A283B-61EB-42D9-8F4E-E03BB9FF9166}" dt="2026-01-22T17:53:11.677" v="13439" actId="27636"/>
          <ac:spMkLst>
            <pc:docMk/>
            <pc:sldMk cId="280316088" sldId="299"/>
            <ac:spMk id="3" creationId="{AB0AB2AC-B7E6-6849-9AE9-697369407F8F}"/>
          </ac:spMkLst>
        </pc:spChg>
        <pc:spChg chg="mod">
          <ac:chgData name="Bec Vega" userId="3d4759d44e1fcc15" providerId="LiveId" clId="{A59A283B-61EB-42D9-8F4E-E03BB9FF9166}" dt="2026-01-22T08:32:03.190" v="5946" actId="14100"/>
          <ac:spMkLst>
            <pc:docMk/>
            <pc:sldMk cId="280316088" sldId="299"/>
            <ac:spMk id="5" creationId="{1B07C49E-AFFC-EC46-8930-E4D428F5F943}"/>
          </ac:spMkLst>
        </pc:spChg>
        <pc:spChg chg="add mod">
          <ac:chgData name="Bec Vega" userId="3d4759d44e1fcc15" providerId="LiveId" clId="{A59A283B-61EB-42D9-8F4E-E03BB9FF9166}" dt="2026-01-22T08:57:50.262" v="6584" actId="404"/>
          <ac:spMkLst>
            <pc:docMk/>
            <pc:sldMk cId="280316088" sldId="299"/>
            <ac:spMk id="7" creationId="{590E8559-71A0-5678-6B47-433F99D2799C}"/>
          </ac:spMkLst>
        </pc:spChg>
        <pc:spChg chg="add del mod">
          <ac:chgData name="Bec Vega" userId="3d4759d44e1fcc15" providerId="LiveId" clId="{A59A283B-61EB-42D9-8F4E-E03BB9FF9166}" dt="2026-01-22T08:32:48.760" v="5959" actId="478"/>
          <ac:spMkLst>
            <pc:docMk/>
            <pc:sldMk cId="280316088" sldId="299"/>
            <ac:spMk id="8" creationId="{15E538A2-2D7A-1E96-E6D8-9BA11F6A9C17}"/>
          </ac:spMkLst>
        </pc:spChg>
        <pc:spChg chg="add del mod">
          <ac:chgData name="Bec Vega" userId="3d4759d44e1fcc15" providerId="LiveId" clId="{A59A283B-61EB-42D9-8F4E-E03BB9FF9166}" dt="2026-01-22T08:32:51.720" v="5960" actId="478"/>
          <ac:spMkLst>
            <pc:docMk/>
            <pc:sldMk cId="280316088" sldId="299"/>
            <ac:spMk id="9" creationId="{240FF704-7E15-DD5D-E02A-84976D30E276}"/>
          </ac:spMkLst>
        </pc:spChg>
        <pc:spChg chg="add mod">
          <ac:chgData name="Bec Vega" userId="3d4759d44e1fcc15" providerId="LiveId" clId="{A59A283B-61EB-42D9-8F4E-E03BB9FF9166}" dt="2026-01-22T08:34:26.080" v="6015" actId="1076"/>
          <ac:spMkLst>
            <pc:docMk/>
            <pc:sldMk cId="280316088" sldId="299"/>
            <ac:spMk id="10" creationId="{8A72093C-0F0C-CADD-C8E0-08F74955D253}"/>
          </ac:spMkLst>
        </pc:spChg>
        <pc:spChg chg="add mod ord">
          <ac:chgData name="Bec Vega" userId="3d4759d44e1fcc15" providerId="LiveId" clId="{A59A283B-61EB-42D9-8F4E-E03BB9FF9166}" dt="2026-01-22T19:23:57.038" v="14017" actId="166"/>
          <ac:spMkLst>
            <pc:docMk/>
            <pc:sldMk cId="280316088" sldId="299"/>
            <ac:spMk id="11" creationId="{5B734881-5887-022D-8DD6-E8F14333685E}"/>
          </ac:spMkLst>
        </pc:spChg>
        <pc:spChg chg="add mod">
          <ac:chgData name="Bec Vega" userId="3d4759d44e1fcc15" providerId="LiveId" clId="{A59A283B-61EB-42D9-8F4E-E03BB9FF9166}" dt="2026-01-22T08:35:32.100" v="6066" actId="404"/>
          <ac:spMkLst>
            <pc:docMk/>
            <pc:sldMk cId="280316088" sldId="299"/>
            <ac:spMk id="12" creationId="{BCAC3797-C612-F538-CB22-CA9F163A2446}"/>
          </ac:spMkLst>
        </pc:spChg>
        <pc:grpChg chg="mod">
          <ac:chgData name="Bec Vega" userId="3d4759d44e1fcc15" providerId="LiveId" clId="{A59A283B-61EB-42D9-8F4E-E03BB9FF9166}" dt="2026-01-22T08:36:24.385" v="6073"/>
          <ac:grpSpMkLst>
            <pc:docMk/>
            <pc:sldMk cId="280316088" sldId="299"/>
            <ac:grpSpMk id="19" creationId="{A90F4F67-F673-6103-F580-CCAA157126D3}"/>
          </ac:grpSpMkLst>
        </pc:grpChg>
        <pc:grpChg chg="mod">
          <ac:chgData name="Bec Vega" userId="3d4759d44e1fcc15" providerId="LiveId" clId="{A59A283B-61EB-42D9-8F4E-E03BB9FF9166}" dt="2026-01-22T08:36:30.466" v="6079"/>
          <ac:grpSpMkLst>
            <pc:docMk/>
            <pc:sldMk cId="280316088" sldId="299"/>
            <ac:grpSpMk id="22" creationId="{9B338066-E4C5-FD8D-A81F-78FC3746309B}"/>
          </ac:grpSpMkLst>
        </pc:grpChg>
        <pc:grpChg chg="mod">
          <ac:chgData name="Bec Vega" userId="3d4759d44e1fcc15" providerId="LiveId" clId="{A59A283B-61EB-42D9-8F4E-E03BB9FF9166}" dt="2026-01-22T08:36:45.370" v="6086"/>
          <ac:grpSpMkLst>
            <pc:docMk/>
            <pc:sldMk cId="280316088" sldId="299"/>
            <ac:grpSpMk id="26" creationId="{72E1AB9A-DEC2-2B6F-2522-2875C3293AE2}"/>
          </ac:grpSpMkLst>
        </pc:grpChg>
        <pc:inkChg chg="add del mod">
          <ac:chgData name="Bec Vega" userId="3d4759d44e1fcc15" providerId="LiveId" clId="{A59A283B-61EB-42D9-8F4E-E03BB9FF9166}" dt="2026-01-22T08:36:24.694" v="6074" actId="9405"/>
          <ac:inkMkLst>
            <pc:docMk/>
            <pc:sldMk cId="280316088" sldId="299"/>
            <ac:inkMk id="17" creationId="{7F210EAF-121B-1B9F-355D-8FA3AFA1EDF8}"/>
          </ac:inkMkLst>
        </pc:inkChg>
        <pc:inkChg chg="add del mod">
          <ac:chgData name="Bec Vega" userId="3d4759d44e1fcc15" providerId="LiveId" clId="{A59A283B-61EB-42D9-8F4E-E03BB9FF9166}" dt="2026-01-22T08:36:24.385" v="6073"/>
          <ac:inkMkLst>
            <pc:docMk/>
            <pc:sldMk cId="280316088" sldId="299"/>
            <ac:inkMk id="18" creationId="{EA5C956E-7A13-5093-9A9A-249A9596AC24}"/>
          </ac:inkMkLst>
        </pc:inkChg>
        <pc:inkChg chg="add del mod">
          <ac:chgData name="Bec Vega" userId="3d4759d44e1fcc15" providerId="LiveId" clId="{A59A283B-61EB-42D9-8F4E-E03BB9FF9166}" dt="2026-01-22T08:36:30.926" v="6080" actId="9405"/>
          <ac:inkMkLst>
            <pc:docMk/>
            <pc:sldMk cId="280316088" sldId="299"/>
            <ac:inkMk id="20" creationId="{594775DC-5875-B5E4-8CCD-FAAD89B4E1C3}"/>
          </ac:inkMkLst>
        </pc:inkChg>
        <pc:inkChg chg="add del mod">
          <ac:chgData name="Bec Vega" userId="3d4759d44e1fcc15" providerId="LiveId" clId="{A59A283B-61EB-42D9-8F4E-E03BB9FF9166}" dt="2026-01-22T08:36:30.466" v="6079"/>
          <ac:inkMkLst>
            <pc:docMk/>
            <pc:sldMk cId="280316088" sldId="299"/>
            <ac:inkMk id="21" creationId="{425B1AD7-1927-A001-8774-33CF20FDD41F}"/>
          </ac:inkMkLst>
        </pc:inkChg>
        <pc:inkChg chg="add del mod">
          <ac:chgData name="Bec Vega" userId="3d4759d44e1fcc15" providerId="LiveId" clId="{A59A283B-61EB-42D9-8F4E-E03BB9FF9166}" dt="2026-01-22T08:36:46.090" v="6088" actId="9405"/>
          <ac:inkMkLst>
            <pc:docMk/>
            <pc:sldMk cId="280316088" sldId="299"/>
            <ac:inkMk id="23" creationId="{EF594FB5-6B2A-3E36-7664-360AE2DBD2E7}"/>
          </ac:inkMkLst>
        </pc:inkChg>
        <pc:inkChg chg="add del mod">
          <ac:chgData name="Bec Vega" userId="3d4759d44e1fcc15" providerId="LiveId" clId="{A59A283B-61EB-42D9-8F4E-E03BB9FF9166}" dt="2026-01-22T08:36:45.727" v="6087" actId="9405"/>
          <ac:inkMkLst>
            <pc:docMk/>
            <pc:sldMk cId="280316088" sldId="299"/>
            <ac:inkMk id="24" creationId="{B998AEA9-55C9-BA4E-4521-4A18BE29E44E}"/>
          </ac:inkMkLst>
        </pc:inkChg>
        <pc:inkChg chg="add del mod">
          <ac:chgData name="Bec Vega" userId="3d4759d44e1fcc15" providerId="LiveId" clId="{A59A283B-61EB-42D9-8F4E-E03BB9FF9166}" dt="2026-01-22T08:36:45.370" v="6086"/>
          <ac:inkMkLst>
            <pc:docMk/>
            <pc:sldMk cId="280316088" sldId="299"/>
            <ac:inkMk id="25" creationId="{A470C334-737A-AFC4-575E-BB1D2447F15C}"/>
          </ac:inkMkLst>
        </pc:inkChg>
        <pc:cxnChg chg="add del mod">
          <ac:chgData name="Bec Vega" userId="3d4759d44e1fcc15" providerId="LiveId" clId="{A59A283B-61EB-42D9-8F4E-E03BB9FF9166}" dt="2026-01-22T09:02:53.196" v="6835" actId="478"/>
          <ac:cxnSpMkLst>
            <pc:docMk/>
            <pc:sldMk cId="280316088" sldId="299"/>
            <ac:cxnSpMk id="14" creationId="{31C2C162-0A7D-9989-A5CB-942616940A05}"/>
          </ac:cxnSpMkLst>
        </pc:cxnChg>
        <pc:cxnChg chg="add del mod">
          <ac:chgData name="Bec Vega" userId="3d4759d44e1fcc15" providerId="LiveId" clId="{A59A283B-61EB-42D9-8F4E-E03BB9FF9166}" dt="2026-01-22T09:02:55.615" v="6836" actId="478"/>
          <ac:cxnSpMkLst>
            <pc:docMk/>
            <pc:sldMk cId="280316088" sldId="299"/>
            <ac:cxnSpMk id="16" creationId="{823522D4-C243-43A5-3514-579FF4125616}"/>
          </ac:cxnSpMkLst>
        </pc:cxnChg>
        <pc:cxnChg chg="add">
          <ac:chgData name="Bec Vega" userId="3d4759d44e1fcc15" providerId="LiveId" clId="{A59A283B-61EB-42D9-8F4E-E03BB9FF9166}" dt="2026-01-22T09:03:01.702" v="6837" actId="11529"/>
          <ac:cxnSpMkLst>
            <pc:docMk/>
            <pc:sldMk cId="280316088" sldId="299"/>
            <ac:cxnSpMk id="28" creationId="{92DDA203-25B7-E61E-35CF-0D4661A7B835}"/>
          </ac:cxnSpMkLst>
        </pc:cxnChg>
      </pc:sldChg>
      <pc:sldChg chg="addSp modSp mod modTransition">
        <pc:chgData name="Bec Vega" userId="3d4759d44e1fcc15" providerId="LiveId" clId="{A59A283B-61EB-42D9-8F4E-E03BB9FF9166}" dt="2026-01-22T19:23:16.437" v="14016"/>
        <pc:sldMkLst>
          <pc:docMk/>
          <pc:sldMk cId="1385553969" sldId="302"/>
        </pc:sldMkLst>
        <pc:spChg chg="mod">
          <ac:chgData name="Bec Vega" userId="3d4759d44e1fcc15" providerId="LiveId" clId="{A59A283B-61EB-42D9-8F4E-E03BB9FF9166}" dt="2026-01-22T08:59:31.305" v="6597" actId="14100"/>
          <ac:spMkLst>
            <pc:docMk/>
            <pc:sldMk cId="1385553969" sldId="302"/>
            <ac:spMk id="2" creationId="{8B78C759-C687-440F-8CAE-D3071F1AB630}"/>
          </ac:spMkLst>
        </pc:spChg>
        <pc:spChg chg="mod">
          <ac:chgData name="Bec Vega" userId="3d4759d44e1fcc15" providerId="LiveId" clId="{A59A283B-61EB-42D9-8F4E-E03BB9FF9166}" dt="2026-01-22T17:53:27.995" v="13442" actId="404"/>
          <ac:spMkLst>
            <pc:docMk/>
            <pc:sldMk cId="1385553969" sldId="302"/>
            <ac:spMk id="3" creationId="{AB0AB2AC-B7E6-6849-9AE9-697369407F8F}"/>
          </ac:spMkLst>
        </pc:spChg>
        <pc:spChg chg="add mod">
          <ac:chgData name="Bec Vega" userId="3d4759d44e1fcc15" providerId="LiveId" clId="{A59A283B-61EB-42D9-8F4E-E03BB9FF9166}" dt="2026-01-22T09:00:32.205" v="6646" actId="20577"/>
          <ac:spMkLst>
            <pc:docMk/>
            <pc:sldMk cId="1385553969" sldId="302"/>
            <ac:spMk id="5" creationId="{4032B8B1-61CC-6A4C-F909-B8DB66A6503E}"/>
          </ac:spMkLst>
        </pc:spChg>
        <pc:spChg chg="mod">
          <ac:chgData name="Bec Vega" userId="3d4759d44e1fcc15" providerId="LiveId" clId="{A59A283B-61EB-42D9-8F4E-E03BB9FF9166}" dt="2026-01-22T09:21:18.781" v="7468" actId="1076"/>
          <ac:spMkLst>
            <pc:docMk/>
            <pc:sldMk cId="1385553969" sldId="302"/>
            <ac:spMk id="6" creationId="{772D0411-8FF8-C540-84AE-DBA0703D368C}"/>
          </ac:spMkLst>
        </pc:spChg>
        <pc:spChg chg="add mod">
          <ac:chgData name="Bec Vega" userId="3d4759d44e1fcc15" providerId="LiveId" clId="{A59A283B-61EB-42D9-8F4E-E03BB9FF9166}" dt="2026-01-22T09:00:57.595" v="6673" actId="20577"/>
          <ac:spMkLst>
            <pc:docMk/>
            <pc:sldMk cId="1385553969" sldId="302"/>
            <ac:spMk id="7" creationId="{0AD19A00-53FC-E279-DF5D-7B904A9CF42F}"/>
          </ac:spMkLst>
        </pc:spChg>
        <pc:spChg chg="add mod">
          <ac:chgData name="Bec Vega" userId="3d4759d44e1fcc15" providerId="LiveId" clId="{A59A283B-61EB-42D9-8F4E-E03BB9FF9166}" dt="2026-01-22T09:01:21.879" v="6725" actId="20577"/>
          <ac:spMkLst>
            <pc:docMk/>
            <pc:sldMk cId="1385553969" sldId="302"/>
            <ac:spMk id="8" creationId="{309A7126-ACB9-50B7-EC53-A36C49863D43}"/>
          </ac:spMkLst>
        </pc:spChg>
        <pc:spChg chg="add mod">
          <ac:chgData name="Bec Vega" userId="3d4759d44e1fcc15" providerId="LiveId" clId="{A59A283B-61EB-42D9-8F4E-E03BB9FF9166}" dt="2026-01-22T09:02:16.502" v="6832" actId="20577"/>
          <ac:spMkLst>
            <pc:docMk/>
            <pc:sldMk cId="1385553969" sldId="302"/>
            <ac:spMk id="9" creationId="{F1022B50-6BD9-E1E1-6D52-205406EA872B}"/>
          </ac:spMkLst>
        </pc:spChg>
        <pc:spChg chg="add mod">
          <ac:chgData name="Bec Vega" userId="3d4759d44e1fcc15" providerId="LiveId" clId="{A59A283B-61EB-42D9-8F4E-E03BB9FF9166}" dt="2026-01-22T09:02:06.722" v="6806" actId="20577"/>
          <ac:spMkLst>
            <pc:docMk/>
            <pc:sldMk cId="1385553969" sldId="302"/>
            <ac:spMk id="10" creationId="{ADD0AE95-6EF2-ED85-8F0F-66867982891D}"/>
          </ac:spMkLst>
        </pc:spChg>
        <pc:spChg chg="mod">
          <ac:chgData name="Bec Vega" userId="3d4759d44e1fcc15" providerId="LiveId" clId="{A59A283B-61EB-42D9-8F4E-E03BB9FF9166}" dt="2026-01-22T08:40:57" v="6109" actId="20577"/>
          <ac:spMkLst>
            <pc:docMk/>
            <pc:sldMk cId="1385553969" sldId="302"/>
            <ac:spMk id="11" creationId="{84F5ABFD-B4D4-43FF-959F-AFAF45B45269}"/>
          </ac:spMkLst>
        </pc:spChg>
        <pc:spChg chg="add mod">
          <ac:chgData name="Bec Vega" userId="3d4759d44e1fcc15" providerId="LiveId" clId="{A59A283B-61EB-42D9-8F4E-E03BB9FF9166}" dt="2026-01-22T09:01:45.365" v="6780" actId="20577"/>
          <ac:spMkLst>
            <pc:docMk/>
            <pc:sldMk cId="1385553969" sldId="302"/>
            <ac:spMk id="12" creationId="{3A12AA3F-E79F-C121-6A5D-3E96ECBCF1A5}"/>
          </ac:spMkLst>
        </pc:spChg>
        <pc:cxnChg chg="add mod">
          <ac:chgData name="Bec Vega" userId="3d4759d44e1fcc15" providerId="LiveId" clId="{A59A283B-61EB-42D9-8F4E-E03BB9FF9166}" dt="2026-01-22T09:02:46.325" v="6834" actId="14100"/>
          <ac:cxnSpMkLst>
            <pc:docMk/>
            <pc:sldMk cId="1385553969" sldId="302"/>
            <ac:cxnSpMk id="14" creationId="{D8C55644-96EB-7981-A920-5858A3619DF7}"/>
          </ac:cxnSpMkLst>
        </pc:cxnChg>
      </pc:sldChg>
      <pc:sldChg chg="modSp del mod">
        <pc:chgData name="Bec Vega" userId="3d4759d44e1fcc15" providerId="LiveId" clId="{A59A283B-61EB-42D9-8F4E-E03BB9FF9166}" dt="2026-01-22T15:47:00.688" v="10704" actId="47"/>
        <pc:sldMkLst>
          <pc:docMk/>
          <pc:sldMk cId="334532777" sldId="303"/>
        </pc:sldMkLst>
        <pc:spChg chg="mod">
          <ac:chgData name="Bec Vega" userId="3d4759d44e1fcc15" providerId="LiveId" clId="{A59A283B-61EB-42D9-8F4E-E03BB9FF9166}" dt="2026-01-22T15:46:14.421" v="10703" actId="20577"/>
          <ac:spMkLst>
            <pc:docMk/>
            <pc:sldMk cId="334532777" sldId="303"/>
            <ac:spMk id="5" creationId="{1B07C49E-AFFC-EC46-8930-E4D428F5F943}"/>
          </ac:spMkLst>
        </pc:spChg>
      </pc:sldChg>
      <pc:sldChg chg="addSp modSp mod modTransition">
        <pc:chgData name="Bec Vega" userId="3d4759d44e1fcc15" providerId="LiveId" clId="{A59A283B-61EB-42D9-8F4E-E03BB9FF9166}" dt="2026-01-22T19:23:16.437" v="14016"/>
        <pc:sldMkLst>
          <pc:docMk/>
          <pc:sldMk cId="3869789237" sldId="304"/>
        </pc:sldMkLst>
        <pc:spChg chg="mod">
          <ac:chgData name="Bec Vega" userId="3d4759d44e1fcc15" providerId="LiveId" clId="{A59A283B-61EB-42D9-8F4E-E03BB9FF9166}" dt="2026-01-22T17:59:14.031" v="13511" actId="2711"/>
          <ac:spMkLst>
            <pc:docMk/>
            <pc:sldMk cId="3869789237" sldId="304"/>
            <ac:spMk id="3" creationId="{373827F3-F386-AA4E-80ED-D86DEF8C158D}"/>
          </ac:spMkLst>
        </pc:spChg>
        <pc:picChg chg="add mod">
          <ac:chgData name="Bec Vega" userId="3d4759d44e1fcc15" providerId="LiveId" clId="{A59A283B-61EB-42D9-8F4E-E03BB9FF9166}" dt="2026-01-22T15:28:44.426" v="10619" actId="14100"/>
          <ac:picMkLst>
            <pc:docMk/>
            <pc:sldMk cId="3869789237" sldId="304"/>
            <ac:picMk id="6" creationId="{0CA56DE9-0ABB-F381-5762-28F917FE9B07}"/>
          </ac:picMkLst>
        </pc:picChg>
      </pc:sldChg>
      <pc:sldChg chg="addSp modSp mod modTransition">
        <pc:chgData name="Bec Vega" userId="3d4759d44e1fcc15" providerId="LiveId" clId="{A59A283B-61EB-42D9-8F4E-E03BB9FF9166}" dt="2026-01-22T19:23:16.437" v="14016"/>
        <pc:sldMkLst>
          <pc:docMk/>
          <pc:sldMk cId="80090182" sldId="305"/>
        </pc:sldMkLst>
        <pc:spChg chg="mod">
          <ac:chgData name="Bec Vega" userId="3d4759d44e1fcc15" providerId="LiveId" clId="{A59A283B-61EB-42D9-8F4E-E03BB9FF9166}" dt="2026-01-22T17:59:21.541" v="13512" actId="2711"/>
          <ac:spMkLst>
            <pc:docMk/>
            <pc:sldMk cId="80090182" sldId="305"/>
            <ac:spMk id="3" creationId="{373827F3-F386-AA4E-80ED-D86DEF8C158D}"/>
          </ac:spMkLst>
        </pc:spChg>
        <pc:picChg chg="add mod">
          <ac:chgData name="Bec Vega" userId="3d4759d44e1fcc15" providerId="LiveId" clId="{A59A283B-61EB-42D9-8F4E-E03BB9FF9166}" dt="2026-01-22T14:24:22.888" v="10397" actId="1076"/>
          <ac:picMkLst>
            <pc:docMk/>
            <pc:sldMk cId="80090182" sldId="305"/>
            <ac:picMk id="6" creationId="{52FBCA5C-578A-8602-7380-8CE2821EEA2C}"/>
          </ac:picMkLst>
        </pc:picChg>
      </pc:sldChg>
      <pc:sldChg chg="addSp modSp mod modTransition">
        <pc:chgData name="Bec Vega" userId="3d4759d44e1fcc15" providerId="LiveId" clId="{A59A283B-61EB-42D9-8F4E-E03BB9FF9166}" dt="2026-01-22T19:23:16.437" v="14016"/>
        <pc:sldMkLst>
          <pc:docMk/>
          <pc:sldMk cId="3145340593" sldId="306"/>
        </pc:sldMkLst>
        <pc:spChg chg="mod">
          <ac:chgData name="Bec Vega" userId="3d4759d44e1fcc15" providerId="LiveId" clId="{A59A283B-61EB-42D9-8F4E-E03BB9FF9166}" dt="2026-01-22T17:59:40.015" v="13514" actId="2711"/>
          <ac:spMkLst>
            <pc:docMk/>
            <pc:sldMk cId="3145340593" sldId="306"/>
            <ac:spMk id="3" creationId="{373827F3-F386-AA4E-80ED-D86DEF8C158D}"/>
          </ac:spMkLst>
        </pc:spChg>
        <pc:picChg chg="add mod">
          <ac:chgData name="Bec Vega" userId="3d4759d44e1fcc15" providerId="LiveId" clId="{A59A283B-61EB-42D9-8F4E-E03BB9FF9166}" dt="2026-01-22T15:31:55.349" v="10650" actId="14100"/>
          <ac:picMkLst>
            <pc:docMk/>
            <pc:sldMk cId="3145340593" sldId="306"/>
            <ac:picMk id="6" creationId="{172BDC45-E712-BBA8-14E3-FBF7308CC970}"/>
          </ac:picMkLst>
        </pc:picChg>
      </pc:sldChg>
      <pc:sldChg chg="addSp modSp mod modTransition">
        <pc:chgData name="Bec Vega" userId="3d4759d44e1fcc15" providerId="LiveId" clId="{A59A283B-61EB-42D9-8F4E-E03BB9FF9166}" dt="2026-01-22T19:23:16.437" v="14016"/>
        <pc:sldMkLst>
          <pc:docMk/>
          <pc:sldMk cId="1106727586" sldId="307"/>
        </pc:sldMkLst>
        <pc:spChg chg="mod">
          <ac:chgData name="Bec Vega" userId="3d4759d44e1fcc15" providerId="LiveId" clId="{A59A283B-61EB-42D9-8F4E-E03BB9FF9166}" dt="2026-01-22T17:59:33.255" v="13513" actId="2711"/>
          <ac:spMkLst>
            <pc:docMk/>
            <pc:sldMk cId="1106727586" sldId="307"/>
            <ac:spMk id="3" creationId="{373827F3-F386-AA4E-80ED-D86DEF8C158D}"/>
          </ac:spMkLst>
        </pc:spChg>
        <pc:picChg chg="add mod">
          <ac:chgData name="Bec Vega" userId="3d4759d44e1fcc15" providerId="LiveId" clId="{A59A283B-61EB-42D9-8F4E-E03BB9FF9166}" dt="2026-01-22T15:32:13.566" v="10653" actId="1076"/>
          <ac:picMkLst>
            <pc:docMk/>
            <pc:sldMk cId="1106727586" sldId="307"/>
            <ac:picMk id="6" creationId="{9C2F0558-2D56-66C7-AA13-ED24CA8BD4D9}"/>
          </ac:picMkLst>
        </pc:picChg>
      </pc:sldChg>
      <pc:sldChg chg="addSp modSp mod modTransition">
        <pc:chgData name="Bec Vega" userId="3d4759d44e1fcc15" providerId="LiveId" clId="{A59A283B-61EB-42D9-8F4E-E03BB9FF9166}" dt="2026-01-22T19:23:16.437" v="14016"/>
        <pc:sldMkLst>
          <pc:docMk/>
          <pc:sldMk cId="706594483" sldId="308"/>
        </pc:sldMkLst>
        <pc:spChg chg="mod">
          <ac:chgData name="Bec Vega" userId="3d4759d44e1fcc15" providerId="LiveId" clId="{A59A283B-61EB-42D9-8F4E-E03BB9FF9166}" dt="2026-01-22T17:59:47.653" v="13516" actId="27636"/>
          <ac:spMkLst>
            <pc:docMk/>
            <pc:sldMk cId="706594483" sldId="308"/>
            <ac:spMk id="3" creationId="{373827F3-F386-AA4E-80ED-D86DEF8C158D}"/>
          </ac:spMkLst>
        </pc:spChg>
        <pc:picChg chg="add mod">
          <ac:chgData name="Bec Vega" userId="3d4759d44e1fcc15" providerId="LiveId" clId="{A59A283B-61EB-42D9-8F4E-E03BB9FF9166}" dt="2026-01-22T14:31:05.118" v="10407" actId="1076"/>
          <ac:picMkLst>
            <pc:docMk/>
            <pc:sldMk cId="706594483" sldId="308"/>
            <ac:picMk id="6" creationId="{37D8721C-E5D0-66EC-F210-1690CEA23B13}"/>
          </ac:picMkLst>
        </pc:picChg>
      </pc:sldChg>
      <pc:sldChg chg="addSp delSp modSp mod modTransition modClrScheme chgLayout">
        <pc:chgData name="Bec Vega" userId="3d4759d44e1fcc15" providerId="LiveId" clId="{A59A283B-61EB-42D9-8F4E-E03BB9FF9166}" dt="2026-01-22T19:23:16.437" v="14016"/>
        <pc:sldMkLst>
          <pc:docMk/>
          <pc:sldMk cId="1794738657" sldId="309"/>
        </pc:sldMkLst>
        <pc:spChg chg="mod ord">
          <ac:chgData name="Bec Vega" userId="3d4759d44e1fcc15" providerId="LiveId" clId="{A59A283B-61EB-42D9-8F4E-E03BB9FF9166}" dt="2026-01-22T14:33:33.354" v="10419" actId="700"/>
          <ac:spMkLst>
            <pc:docMk/>
            <pc:sldMk cId="1794738657" sldId="309"/>
            <ac:spMk id="4" creationId="{D528596A-0847-664A-9D47-5096383E5E09}"/>
          </ac:spMkLst>
        </pc:spChg>
        <pc:spChg chg="mod ord">
          <ac:chgData name="Bec Vega" userId="3d4759d44e1fcc15" providerId="LiveId" clId="{A59A283B-61EB-42D9-8F4E-E03BB9FF9166}" dt="2026-01-22T18:00:14.675" v="13521" actId="2711"/>
          <ac:spMkLst>
            <pc:docMk/>
            <pc:sldMk cId="1794738657" sldId="309"/>
            <ac:spMk id="5" creationId="{1B07C49E-AFFC-EC46-8930-E4D428F5F943}"/>
          </ac:spMkLst>
        </pc:spChg>
        <pc:spChg chg="add del mod ord">
          <ac:chgData name="Bec Vega" userId="3d4759d44e1fcc15" providerId="LiveId" clId="{A59A283B-61EB-42D9-8F4E-E03BB9FF9166}" dt="2026-01-22T14:33:33.354" v="10419" actId="700"/>
          <ac:spMkLst>
            <pc:docMk/>
            <pc:sldMk cId="1794738657" sldId="309"/>
            <ac:spMk id="6" creationId="{188E173A-0633-6139-6EE5-BB0687E780F7}"/>
          </ac:spMkLst>
        </pc:spChg>
        <pc:spChg chg="add del mod ord">
          <ac:chgData name="Bec Vega" userId="3d4759d44e1fcc15" providerId="LiveId" clId="{A59A283B-61EB-42D9-8F4E-E03BB9FF9166}" dt="2026-01-22T14:33:33.354" v="10419" actId="700"/>
          <ac:spMkLst>
            <pc:docMk/>
            <pc:sldMk cId="1794738657" sldId="309"/>
            <ac:spMk id="7" creationId="{87A3CDB5-4B91-F3A1-8DD8-69A6F3E97904}"/>
          </ac:spMkLst>
        </pc:spChg>
        <pc:graphicFrameChg chg="add mod modGraphic">
          <ac:chgData name="Bec Vega" userId="3d4759d44e1fcc15" providerId="LiveId" clId="{A59A283B-61EB-42D9-8F4E-E03BB9FF9166}" dt="2026-01-22T16:09:33.265" v="11268" actId="1076"/>
          <ac:graphicFrameMkLst>
            <pc:docMk/>
            <pc:sldMk cId="1794738657" sldId="309"/>
            <ac:graphicFrameMk id="2" creationId="{9809FBF7-2761-1AB6-A65B-06379EBE62CA}"/>
          </ac:graphicFrameMkLst>
        </pc:graphicFrameChg>
      </pc:sldChg>
      <pc:sldChg chg="addSp modSp mod modTransition">
        <pc:chgData name="Bec Vega" userId="3d4759d44e1fcc15" providerId="LiveId" clId="{A59A283B-61EB-42D9-8F4E-E03BB9FF9166}" dt="2026-01-22T19:23:16.437" v="14016"/>
        <pc:sldMkLst>
          <pc:docMk/>
          <pc:sldMk cId="4010014743" sldId="310"/>
        </pc:sldMkLst>
        <pc:spChg chg="mod">
          <ac:chgData name="Bec Vega" userId="3d4759d44e1fcc15" providerId="LiveId" clId="{A59A283B-61EB-42D9-8F4E-E03BB9FF9166}" dt="2026-01-22T18:00:32.883" v="13525" actId="2711"/>
          <ac:spMkLst>
            <pc:docMk/>
            <pc:sldMk cId="4010014743" sldId="310"/>
            <ac:spMk id="5" creationId="{1B07C49E-AFFC-EC46-8930-E4D428F5F943}"/>
          </ac:spMkLst>
        </pc:spChg>
        <pc:graphicFrameChg chg="add mod modGraphic">
          <ac:chgData name="Bec Vega" userId="3d4759d44e1fcc15" providerId="LiveId" clId="{A59A283B-61EB-42D9-8F4E-E03BB9FF9166}" dt="2026-01-22T18:00:23.845" v="13523" actId="1076"/>
          <ac:graphicFrameMkLst>
            <pc:docMk/>
            <pc:sldMk cId="4010014743" sldId="310"/>
            <ac:graphicFrameMk id="2" creationId="{8C183A78-2028-B694-F706-83FB84D7C344}"/>
          </ac:graphicFrameMkLst>
        </pc:graphicFrameChg>
      </pc:sldChg>
      <pc:sldChg chg="addSp modSp mod modTransition">
        <pc:chgData name="Bec Vega" userId="3d4759d44e1fcc15" providerId="LiveId" clId="{A59A283B-61EB-42D9-8F4E-E03BB9FF9166}" dt="2026-01-22T19:23:16.437" v="14016"/>
        <pc:sldMkLst>
          <pc:docMk/>
          <pc:sldMk cId="2735560525" sldId="311"/>
        </pc:sldMkLst>
        <pc:spChg chg="mod">
          <ac:chgData name="Bec Vega" userId="3d4759d44e1fcc15" providerId="LiveId" clId="{A59A283B-61EB-42D9-8F4E-E03BB9FF9166}" dt="2026-01-22T18:00:48.527" v="13528" actId="2711"/>
          <ac:spMkLst>
            <pc:docMk/>
            <pc:sldMk cId="2735560525" sldId="311"/>
            <ac:spMk id="5" creationId="{1B07C49E-AFFC-EC46-8930-E4D428F5F943}"/>
          </ac:spMkLst>
        </pc:spChg>
        <pc:graphicFrameChg chg="add mod modGraphic">
          <ac:chgData name="Bec Vega" userId="3d4759d44e1fcc15" providerId="LiveId" clId="{A59A283B-61EB-42D9-8F4E-E03BB9FF9166}" dt="2026-01-22T18:00:42.489" v="13527" actId="1076"/>
          <ac:graphicFrameMkLst>
            <pc:docMk/>
            <pc:sldMk cId="2735560525" sldId="311"/>
            <ac:graphicFrameMk id="2" creationId="{D3B84879-77E7-6542-CF61-96E4541E5078}"/>
          </ac:graphicFrameMkLst>
        </pc:graphicFrameChg>
      </pc:sldChg>
      <pc:sldChg chg="addSp modSp mod modTransition">
        <pc:chgData name="Bec Vega" userId="3d4759d44e1fcc15" providerId="LiveId" clId="{A59A283B-61EB-42D9-8F4E-E03BB9FF9166}" dt="2026-01-22T19:23:16.437" v="14016"/>
        <pc:sldMkLst>
          <pc:docMk/>
          <pc:sldMk cId="1434679925" sldId="312"/>
        </pc:sldMkLst>
        <pc:spChg chg="mod">
          <ac:chgData name="Bec Vega" userId="3d4759d44e1fcc15" providerId="LiveId" clId="{A59A283B-61EB-42D9-8F4E-E03BB9FF9166}" dt="2026-01-22T18:01:06.305" v="13533" actId="2711"/>
          <ac:spMkLst>
            <pc:docMk/>
            <pc:sldMk cId="1434679925" sldId="312"/>
            <ac:spMk id="5" creationId="{1B07C49E-AFFC-EC46-8930-E4D428F5F943}"/>
          </ac:spMkLst>
        </pc:spChg>
        <pc:graphicFrameChg chg="add mod modGraphic">
          <ac:chgData name="Bec Vega" userId="3d4759d44e1fcc15" providerId="LiveId" clId="{A59A283B-61EB-42D9-8F4E-E03BB9FF9166}" dt="2026-01-22T18:01:01.825" v="13532" actId="1076"/>
          <ac:graphicFrameMkLst>
            <pc:docMk/>
            <pc:sldMk cId="1434679925" sldId="312"/>
            <ac:graphicFrameMk id="2" creationId="{4D790878-5261-1DA1-0BD1-807151176488}"/>
          </ac:graphicFrameMkLst>
        </pc:graphicFrameChg>
      </pc:sldChg>
      <pc:sldChg chg="addSp modSp mod modTransition">
        <pc:chgData name="Bec Vega" userId="3d4759d44e1fcc15" providerId="LiveId" clId="{A59A283B-61EB-42D9-8F4E-E03BB9FF9166}" dt="2026-01-22T19:23:16.437" v="14016"/>
        <pc:sldMkLst>
          <pc:docMk/>
          <pc:sldMk cId="1756972646" sldId="313"/>
        </pc:sldMkLst>
        <pc:spChg chg="mod">
          <ac:chgData name="Bec Vega" userId="3d4759d44e1fcc15" providerId="LiveId" clId="{A59A283B-61EB-42D9-8F4E-E03BB9FF9166}" dt="2026-01-22T18:01:27.247" v="13536" actId="27636"/>
          <ac:spMkLst>
            <pc:docMk/>
            <pc:sldMk cId="1756972646" sldId="313"/>
            <ac:spMk id="5" creationId="{1B07C49E-AFFC-EC46-8930-E4D428F5F943}"/>
          </ac:spMkLst>
        </pc:spChg>
        <pc:graphicFrameChg chg="add mod modGraphic">
          <ac:chgData name="Bec Vega" userId="3d4759d44e1fcc15" providerId="LiveId" clId="{A59A283B-61EB-42D9-8F4E-E03BB9FF9166}" dt="2026-01-22T16:25:42.819" v="12368" actId="1076"/>
          <ac:graphicFrameMkLst>
            <pc:docMk/>
            <pc:sldMk cId="1756972646" sldId="313"/>
            <ac:graphicFrameMk id="2" creationId="{B0AC7725-C3FB-6E4F-00EB-75293C640797}"/>
          </ac:graphicFrameMkLst>
        </pc:graphicFrameChg>
      </pc:sldChg>
      <pc:sldChg chg="addSp modSp mod modTransition">
        <pc:chgData name="Bec Vega" userId="3d4759d44e1fcc15" providerId="LiveId" clId="{A59A283B-61EB-42D9-8F4E-E03BB9FF9166}" dt="2026-01-22T19:23:16.437" v="14016"/>
        <pc:sldMkLst>
          <pc:docMk/>
          <pc:sldMk cId="639399535" sldId="314"/>
        </pc:sldMkLst>
        <pc:spChg chg="mod">
          <ac:chgData name="Bec Vega" userId="3d4759d44e1fcc15" providerId="LiveId" clId="{A59A283B-61EB-42D9-8F4E-E03BB9FF9166}" dt="2026-01-22T18:01:14.505" v="13534" actId="2711"/>
          <ac:spMkLst>
            <pc:docMk/>
            <pc:sldMk cId="639399535" sldId="314"/>
            <ac:spMk id="5" creationId="{1B07C49E-AFFC-EC46-8930-E4D428F5F943}"/>
          </ac:spMkLst>
        </pc:spChg>
        <pc:graphicFrameChg chg="add mod modGraphic">
          <ac:chgData name="Bec Vega" userId="3d4759d44e1fcc15" providerId="LiveId" clId="{A59A283B-61EB-42D9-8F4E-E03BB9FF9166}" dt="2026-01-22T16:23:45.842" v="12260" actId="1076"/>
          <ac:graphicFrameMkLst>
            <pc:docMk/>
            <pc:sldMk cId="639399535" sldId="314"/>
            <ac:graphicFrameMk id="2" creationId="{6A2D31D9-04BD-4D6E-2ACB-E730D2798D4B}"/>
          </ac:graphicFrameMkLst>
        </pc:graphicFrameChg>
      </pc:sldChg>
      <pc:sldChg chg="addSp modSp mod modTransition">
        <pc:chgData name="Bec Vega" userId="3d4759d44e1fcc15" providerId="LiveId" clId="{A59A283B-61EB-42D9-8F4E-E03BB9FF9166}" dt="2026-01-22T19:23:16.437" v="14016"/>
        <pc:sldMkLst>
          <pc:docMk/>
          <pc:sldMk cId="3566646398" sldId="315"/>
        </pc:sldMkLst>
        <pc:spChg chg="mod">
          <ac:chgData name="Bec Vega" userId="3d4759d44e1fcc15" providerId="LiveId" clId="{A59A283B-61EB-42D9-8F4E-E03BB9FF9166}" dt="2026-01-22T18:01:37.182" v="13537" actId="2711"/>
          <ac:spMkLst>
            <pc:docMk/>
            <pc:sldMk cId="3566646398" sldId="315"/>
            <ac:spMk id="5" creationId="{1B07C49E-AFFC-EC46-8930-E4D428F5F943}"/>
          </ac:spMkLst>
        </pc:spChg>
        <pc:graphicFrameChg chg="add mod modGraphic">
          <ac:chgData name="Bec Vega" userId="3d4759d44e1fcc15" providerId="LiveId" clId="{A59A283B-61EB-42D9-8F4E-E03BB9FF9166}" dt="2026-01-22T16:29:14.199" v="12420" actId="1076"/>
          <ac:graphicFrameMkLst>
            <pc:docMk/>
            <pc:sldMk cId="3566646398" sldId="315"/>
            <ac:graphicFrameMk id="2" creationId="{8AB7CC71-36D8-13E2-B59D-DD24E32878E4}"/>
          </ac:graphicFrameMkLst>
        </pc:graphicFrameChg>
      </pc:sldChg>
      <pc:sldChg chg="addSp delSp modSp mod modTransition">
        <pc:chgData name="Bec Vega" userId="3d4759d44e1fcc15" providerId="LiveId" clId="{A59A283B-61EB-42D9-8F4E-E03BB9FF9166}" dt="2026-01-22T19:23:16.437" v="14016"/>
        <pc:sldMkLst>
          <pc:docMk/>
          <pc:sldMk cId="1398439132" sldId="316"/>
        </pc:sldMkLst>
        <pc:spChg chg="mod">
          <ac:chgData name="Bec Vega" userId="3d4759d44e1fcc15" providerId="LiveId" clId="{A59A283B-61EB-42D9-8F4E-E03BB9FF9166}" dt="2026-01-22T18:01:50.285" v="13540" actId="2711"/>
          <ac:spMkLst>
            <pc:docMk/>
            <pc:sldMk cId="1398439132" sldId="316"/>
            <ac:spMk id="5" creationId="{1B07C49E-AFFC-EC46-8930-E4D428F5F943}"/>
          </ac:spMkLst>
        </pc:spChg>
        <pc:graphicFrameChg chg="add mod">
          <ac:chgData name="Bec Vega" userId="3d4759d44e1fcc15" providerId="LiveId" clId="{A59A283B-61EB-42D9-8F4E-E03BB9FF9166}" dt="2026-01-22T14:48:57.249" v="10493"/>
          <ac:graphicFrameMkLst>
            <pc:docMk/>
            <pc:sldMk cId="1398439132" sldId="316"/>
            <ac:graphicFrameMk id="2" creationId="{493FA21B-BB84-DE9D-3637-458BD81A94EE}"/>
          </ac:graphicFrameMkLst>
        </pc:graphicFrameChg>
        <pc:graphicFrameChg chg="add del mod modGraphic">
          <ac:chgData name="Bec Vega" userId="3d4759d44e1fcc15" providerId="LiveId" clId="{A59A283B-61EB-42D9-8F4E-E03BB9FF9166}" dt="2026-01-22T14:52:54.349" v="10510" actId="21"/>
          <ac:graphicFrameMkLst>
            <pc:docMk/>
            <pc:sldMk cId="1398439132" sldId="316"/>
            <ac:graphicFrameMk id="6" creationId="{314A918D-6FD7-10A6-84A4-6A52F4DA7C5B}"/>
          </ac:graphicFrameMkLst>
        </pc:graphicFrameChg>
        <pc:graphicFrameChg chg="add mod modGraphic">
          <ac:chgData name="Bec Vega" userId="3d4759d44e1fcc15" providerId="LiveId" clId="{A59A283B-61EB-42D9-8F4E-E03BB9FF9166}" dt="2026-01-22T18:01:44.515" v="13539" actId="1076"/>
          <ac:graphicFrameMkLst>
            <pc:docMk/>
            <pc:sldMk cId="1398439132" sldId="316"/>
            <ac:graphicFrameMk id="7" creationId="{5725E409-F9C6-B9C9-3528-1918F960FC68}"/>
          </ac:graphicFrameMkLst>
        </pc:graphicFrameChg>
      </pc:sldChg>
      <pc:sldChg chg="addSp modSp mod modTransition">
        <pc:chgData name="Bec Vega" userId="3d4759d44e1fcc15" providerId="LiveId" clId="{A59A283B-61EB-42D9-8F4E-E03BB9FF9166}" dt="2026-01-22T19:23:16.437" v="14016"/>
        <pc:sldMkLst>
          <pc:docMk/>
          <pc:sldMk cId="3975168428" sldId="317"/>
        </pc:sldMkLst>
        <pc:spChg chg="mod">
          <ac:chgData name="Bec Vega" userId="3d4759d44e1fcc15" providerId="LiveId" clId="{A59A283B-61EB-42D9-8F4E-E03BB9FF9166}" dt="2026-01-22T18:01:58.710" v="13541" actId="2711"/>
          <ac:spMkLst>
            <pc:docMk/>
            <pc:sldMk cId="3975168428" sldId="317"/>
            <ac:spMk id="5" creationId="{1B07C49E-AFFC-EC46-8930-E4D428F5F943}"/>
          </ac:spMkLst>
        </pc:spChg>
        <pc:spChg chg="add">
          <ac:chgData name="Bec Vega" userId="3d4759d44e1fcc15" providerId="LiveId" clId="{A59A283B-61EB-42D9-8F4E-E03BB9FF9166}" dt="2026-01-22T16:37:09.587" v="13141"/>
          <ac:spMkLst>
            <pc:docMk/>
            <pc:sldMk cId="3975168428" sldId="317"/>
            <ac:spMk id="6" creationId="{B8F978D2-8AA8-07B0-9FEC-BA1B216CE645}"/>
          </ac:spMkLst>
        </pc:spChg>
        <pc:graphicFrameChg chg="add mod">
          <ac:chgData name="Bec Vega" userId="3d4759d44e1fcc15" providerId="LiveId" clId="{A59A283B-61EB-42D9-8F4E-E03BB9FF9166}" dt="2026-01-22T14:53:05.174" v="10512"/>
          <ac:graphicFrameMkLst>
            <pc:docMk/>
            <pc:sldMk cId="3975168428" sldId="317"/>
            <ac:graphicFrameMk id="2" creationId="{35E82FC8-416F-3228-A92E-6A8EB31ECB64}"/>
          </ac:graphicFrameMkLst>
        </pc:graphicFrameChg>
      </pc:sldChg>
      <pc:sldChg chg="addSp modSp mod modTransition">
        <pc:chgData name="Bec Vega" userId="3d4759d44e1fcc15" providerId="LiveId" clId="{A59A283B-61EB-42D9-8F4E-E03BB9FF9166}" dt="2026-01-22T19:23:16.437" v="14016"/>
        <pc:sldMkLst>
          <pc:docMk/>
          <pc:sldMk cId="239597884" sldId="318"/>
        </pc:sldMkLst>
        <pc:spChg chg="mod">
          <ac:chgData name="Bec Vega" userId="3d4759d44e1fcc15" providerId="LiveId" clId="{A59A283B-61EB-42D9-8F4E-E03BB9FF9166}" dt="2026-01-22T18:56:54.675" v="13777" actId="20577"/>
          <ac:spMkLst>
            <pc:docMk/>
            <pc:sldMk cId="239597884" sldId="318"/>
            <ac:spMk id="5" creationId="{85D9F803-CDBC-C74C-AF1B-2B5937D1C241}"/>
          </ac:spMkLst>
        </pc:spChg>
        <pc:spChg chg="mod">
          <ac:chgData name="Bec Vega" userId="3d4759d44e1fcc15" providerId="LiveId" clId="{A59A283B-61EB-42D9-8F4E-E03BB9FF9166}" dt="2026-01-22T18:57:30.107" v="13782"/>
          <ac:spMkLst>
            <pc:docMk/>
            <pc:sldMk cId="239597884" sldId="318"/>
            <ac:spMk id="8" creationId="{2E0ECA32-E146-40DA-85CD-9677244BC3EC}"/>
          </ac:spMkLst>
        </pc:spChg>
        <pc:picChg chg="add mod">
          <ac:chgData name="Bec Vega" userId="3d4759d44e1fcc15" providerId="LiveId" clId="{A59A283B-61EB-42D9-8F4E-E03BB9FF9166}" dt="2026-01-22T18:57:10.862" v="13781" actId="14100"/>
          <ac:picMkLst>
            <pc:docMk/>
            <pc:sldMk cId="239597884" sldId="318"/>
            <ac:picMk id="4" creationId="{8A86EF70-63C8-B62B-BBA4-9EABD6B54999}"/>
          </ac:picMkLst>
        </pc:picChg>
      </pc:sldChg>
      <pc:sldChg chg="addSp modSp mod modTransition">
        <pc:chgData name="Bec Vega" userId="3d4759d44e1fcc15" providerId="LiveId" clId="{A59A283B-61EB-42D9-8F4E-E03BB9FF9166}" dt="2026-01-22T19:23:16.437" v="14016"/>
        <pc:sldMkLst>
          <pc:docMk/>
          <pc:sldMk cId="232499080" sldId="319"/>
        </pc:sldMkLst>
        <pc:spChg chg="mod">
          <ac:chgData name="Bec Vega" userId="3d4759d44e1fcc15" providerId="LiveId" clId="{A59A283B-61EB-42D9-8F4E-E03BB9FF9166}" dt="2026-01-22T18:59:03.235" v="13786" actId="20577"/>
          <ac:spMkLst>
            <pc:docMk/>
            <pc:sldMk cId="232499080" sldId="319"/>
            <ac:spMk id="5" creationId="{85D9F803-CDBC-C74C-AF1B-2B5937D1C241}"/>
          </ac:spMkLst>
        </pc:spChg>
        <pc:spChg chg="mod">
          <ac:chgData name="Bec Vega" userId="3d4759d44e1fcc15" providerId="LiveId" clId="{A59A283B-61EB-42D9-8F4E-E03BB9FF9166}" dt="2026-01-22T19:00:06.961" v="13792"/>
          <ac:spMkLst>
            <pc:docMk/>
            <pc:sldMk cId="232499080" sldId="319"/>
            <ac:spMk id="8" creationId="{34C97452-C78A-4701-B8AB-ABFE63D5BEDE}"/>
          </ac:spMkLst>
        </pc:spChg>
        <pc:picChg chg="add mod">
          <ac:chgData name="Bec Vega" userId="3d4759d44e1fcc15" providerId="LiveId" clId="{A59A283B-61EB-42D9-8F4E-E03BB9FF9166}" dt="2026-01-22T18:59:08.335" v="13788" actId="1076"/>
          <ac:picMkLst>
            <pc:docMk/>
            <pc:sldMk cId="232499080" sldId="319"/>
            <ac:picMk id="4" creationId="{AE3CA7D6-8C5A-8E69-B91D-05AC0351AEAE}"/>
          </ac:picMkLst>
        </pc:picChg>
      </pc:sldChg>
      <pc:sldChg chg="addSp modSp mod modTransition">
        <pc:chgData name="Bec Vega" userId="3d4759d44e1fcc15" providerId="LiveId" clId="{A59A283B-61EB-42D9-8F4E-E03BB9FF9166}" dt="2026-01-22T19:23:16.437" v="14016"/>
        <pc:sldMkLst>
          <pc:docMk/>
          <pc:sldMk cId="3645034231" sldId="320"/>
        </pc:sldMkLst>
        <pc:spChg chg="mod">
          <ac:chgData name="Bec Vega" userId="3d4759d44e1fcc15" providerId="LiveId" clId="{A59A283B-61EB-42D9-8F4E-E03BB9FF9166}" dt="2026-01-22T17:51:53.798" v="13422" actId="1076"/>
          <ac:spMkLst>
            <pc:docMk/>
            <pc:sldMk cId="3645034231" sldId="320"/>
            <ac:spMk id="5" creationId="{1B07C49E-AFFC-EC46-8930-E4D428F5F943}"/>
          </ac:spMkLst>
        </pc:spChg>
        <pc:picChg chg="add mod">
          <ac:chgData name="Bec Vega" userId="3d4759d44e1fcc15" providerId="LiveId" clId="{A59A283B-61EB-42D9-8F4E-E03BB9FF9166}" dt="2026-01-22T17:51:56.640" v="13424" actId="1076"/>
          <ac:picMkLst>
            <pc:docMk/>
            <pc:sldMk cId="3645034231" sldId="320"/>
            <ac:picMk id="3" creationId="{5099C436-A5AE-FB93-281C-0C6C351519B8}"/>
          </ac:picMkLst>
        </pc:picChg>
      </pc:sldChg>
      <pc:sldChg chg="modTransition">
        <pc:chgData name="Bec Vega" userId="3d4759d44e1fcc15" providerId="LiveId" clId="{A59A283B-61EB-42D9-8F4E-E03BB9FF9166}" dt="2026-01-22T19:23:16.437" v="14016"/>
        <pc:sldMkLst>
          <pc:docMk/>
          <pc:sldMk cId="733461713" sldId="321"/>
        </pc:sldMkLst>
      </pc:sldChg>
      <pc:sldChg chg="addSp modSp mod modTransition">
        <pc:chgData name="Bec Vega" userId="3d4759d44e1fcc15" providerId="LiveId" clId="{A59A283B-61EB-42D9-8F4E-E03BB9FF9166}" dt="2026-01-22T19:23:16.437" v="14016"/>
        <pc:sldMkLst>
          <pc:docMk/>
          <pc:sldMk cId="700132931" sldId="322"/>
        </pc:sldMkLst>
        <pc:spChg chg="mod">
          <ac:chgData name="Bec Vega" userId="3d4759d44e1fcc15" providerId="LiveId" clId="{A59A283B-61EB-42D9-8F4E-E03BB9FF9166}" dt="2026-01-22T18:46:14.352" v="13666" actId="6549"/>
          <ac:spMkLst>
            <pc:docMk/>
            <pc:sldMk cId="700132931" sldId="322"/>
            <ac:spMk id="5" creationId="{85D9F803-CDBC-C74C-AF1B-2B5937D1C241}"/>
          </ac:spMkLst>
        </pc:spChg>
        <pc:spChg chg="mod">
          <ac:chgData name="Bec Vega" userId="3d4759d44e1fcc15" providerId="LiveId" clId="{A59A283B-61EB-42D9-8F4E-E03BB9FF9166}" dt="2026-01-22T18:45:31.246" v="13657" actId="20577"/>
          <ac:spMkLst>
            <pc:docMk/>
            <pc:sldMk cId="700132931" sldId="322"/>
            <ac:spMk id="8" creationId="{9456A072-47A6-4424-9ABE-F398119040DD}"/>
          </ac:spMkLst>
        </pc:spChg>
        <pc:picChg chg="add mod">
          <ac:chgData name="Bec Vega" userId="3d4759d44e1fcc15" providerId="LiveId" clId="{A59A283B-61EB-42D9-8F4E-E03BB9FF9166}" dt="2026-01-22T18:46:20.176" v="13667" actId="1076"/>
          <ac:picMkLst>
            <pc:docMk/>
            <pc:sldMk cId="700132931" sldId="322"/>
            <ac:picMk id="4" creationId="{53C52070-AC28-1225-0256-2AD3180349CB}"/>
          </ac:picMkLst>
        </pc:picChg>
      </pc:sldChg>
      <pc:sldChg chg="addSp modSp mod modTransition">
        <pc:chgData name="Bec Vega" userId="3d4759d44e1fcc15" providerId="LiveId" clId="{A59A283B-61EB-42D9-8F4E-E03BB9FF9166}" dt="2026-01-22T19:23:16.437" v="14016"/>
        <pc:sldMkLst>
          <pc:docMk/>
          <pc:sldMk cId="1866160706" sldId="323"/>
        </pc:sldMkLst>
        <pc:spChg chg="mod">
          <ac:chgData name="Bec Vega" userId="3d4759d44e1fcc15" providerId="LiveId" clId="{A59A283B-61EB-42D9-8F4E-E03BB9FF9166}" dt="2026-01-22T18:37:39.197" v="13601" actId="5793"/>
          <ac:spMkLst>
            <pc:docMk/>
            <pc:sldMk cId="1866160706" sldId="323"/>
            <ac:spMk id="5" creationId="{85D9F803-CDBC-C74C-AF1B-2B5937D1C241}"/>
          </ac:spMkLst>
        </pc:spChg>
        <pc:spChg chg="mod">
          <ac:chgData name="Bec Vega" userId="3d4759d44e1fcc15" providerId="LiveId" clId="{A59A283B-61EB-42D9-8F4E-E03BB9FF9166}" dt="2026-01-22T18:48:13.200" v="13682" actId="20577"/>
          <ac:spMkLst>
            <pc:docMk/>
            <pc:sldMk cId="1866160706" sldId="323"/>
            <ac:spMk id="8" creationId="{4EF94599-779E-457E-B57B-6063EBF7A840}"/>
          </ac:spMkLst>
        </pc:spChg>
        <pc:picChg chg="add mod">
          <ac:chgData name="Bec Vega" userId="3d4759d44e1fcc15" providerId="LiveId" clId="{A59A283B-61EB-42D9-8F4E-E03BB9FF9166}" dt="2026-01-22T18:40:40.487" v="13611" actId="1076"/>
          <ac:picMkLst>
            <pc:docMk/>
            <pc:sldMk cId="1866160706" sldId="323"/>
            <ac:picMk id="4" creationId="{96BBE7BC-8360-FA8D-BF22-BA1374453E77}"/>
          </ac:picMkLst>
        </pc:picChg>
      </pc:sldChg>
      <pc:sldChg chg="modSp mod modTransition">
        <pc:chgData name="Bec Vega" userId="3d4759d44e1fcc15" providerId="LiveId" clId="{A59A283B-61EB-42D9-8F4E-E03BB9FF9166}" dt="2026-01-22T19:23:16.437" v="14016"/>
        <pc:sldMkLst>
          <pc:docMk/>
          <pc:sldMk cId="252359608" sldId="324"/>
        </pc:sldMkLst>
        <pc:spChg chg="mod">
          <ac:chgData name="Bec Vega" userId="3d4759d44e1fcc15" providerId="LiveId" clId="{A59A283B-61EB-42D9-8F4E-E03BB9FF9166}" dt="2026-01-22T18:51:22.516" v="13693"/>
          <ac:spMkLst>
            <pc:docMk/>
            <pc:sldMk cId="252359608" sldId="324"/>
            <ac:spMk id="5" creationId="{85D9F803-CDBC-C74C-AF1B-2B5937D1C241}"/>
          </ac:spMkLst>
        </pc:spChg>
        <pc:spChg chg="mod">
          <ac:chgData name="Bec Vega" userId="3d4759d44e1fcc15" providerId="LiveId" clId="{A59A283B-61EB-42D9-8F4E-E03BB9FF9166}" dt="2026-01-22T18:48:33.356" v="13683"/>
          <ac:spMkLst>
            <pc:docMk/>
            <pc:sldMk cId="252359608" sldId="324"/>
            <ac:spMk id="12" creationId="{4D271BF5-BAA1-4CEB-A575-76A097FABBBA}"/>
          </ac:spMkLst>
        </pc:spChg>
      </pc:sldChg>
      <pc:sldChg chg="addSp delSp modSp mod modTransition setBg modClrScheme chgLayout">
        <pc:chgData name="Bec Vega" userId="3d4759d44e1fcc15" providerId="LiveId" clId="{A59A283B-61EB-42D9-8F4E-E03BB9FF9166}" dt="2026-01-22T19:23:16.437" v="14016"/>
        <pc:sldMkLst>
          <pc:docMk/>
          <pc:sldMk cId="1277611629" sldId="327"/>
        </pc:sldMkLst>
        <pc:spChg chg="mod">
          <ac:chgData name="Bec Vega" userId="3d4759d44e1fcc15" providerId="LiveId" clId="{A59A283B-61EB-42D9-8F4E-E03BB9FF9166}" dt="2026-01-20T16:40:45.396" v="4548" actId="2711"/>
          <ac:spMkLst>
            <pc:docMk/>
            <pc:sldMk cId="1277611629" sldId="327"/>
            <ac:spMk id="6" creationId="{2C36AF9D-A911-994B-90EA-013D4CDA5604}"/>
          </ac:spMkLst>
        </pc:spChg>
      </pc:sldChg>
      <pc:sldChg chg="modTransition">
        <pc:chgData name="Bec Vega" userId="3d4759d44e1fcc15" providerId="LiveId" clId="{A59A283B-61EB-42D9-8F4E-E03BB9FF9166}" dt="2026-01-22T19:23:16.437" v="14016"/>
        <pc:sldMkLst>
          <pc:docMk/>
          <pc:sldMk cId="661040741" sldId="329"/>
        </pc:sldMkLst>
      </pc:sldChg>
      <pc:sldChg chg="addSp modSp mod modTransition modAnim">
        <pc:chgData name="Bec Vega" userId="3d4759d44e1fcc15" providerId="LiveId" clId="{A59A283B-61EB-42D9-8F4E-E03BB9FF9166}" dt="2026-01-22T19:23:16.437" v="14016"/>
        <pc:sldMkLst>
          <pc:docMk/>
          <pc:sldMk cId="724038033" sldId="330"/>
        </pc:sldMkLst>
        <pc:spChg chg="mod">
          <ac:chgData name="Bec Vega" userId="3d4759d44e1fcc15" providerId="LiveId" clId="{A59A283B-61EB-42D9-8F4E-E03BB9FF9166}" dt="2026-01-20T16:40:37.577" v="4547" actId="2711"/>
          <ac:spMkLst>
            <pc:docMk/>
            <pc:sldMk cId="724038033" sldId="330"/>
            <ac:spMk id="10" creationId="{79EF1473-3ADD-43F1-A495-57AAB7FD902F}"/>
          </ac:spMkLst>
        </pc:spChg>
        <pc:picChg chg="add mod">
          <ac:chgData name="Bec Vega" userId="3d4759d44e1fcc15" providerId="LiveId" clId="{A59A283B-61EB-42D9-8F4E-E03BB9FF9166}" dt="2026-01-22T19:22:34.563" v="14009" actId="1076"/>
          <ac:picMkLst>
            <pc:docMk/>
            <pc:sldMk cId="724038033" sldId="330"/>
            <ac:picMk id="3" creationId="{9BCD4BA5-C939-7C57-99AD-6DA795804823}"/>
          </ac:picMkLst>
        </pc:picChg>
      </pc:sldChg>
      <pc:sldChg chg="addSp delSp modSp mod modTransition modClrScheme chgLayout">
        <pc:chgData name="Bec Vega" userId="3d4759d44e1fcc15" providerId="LiveId" clId="{A59A283B-61EB-42D9-8F4E-E03BB9FF9166}" dt="2026-01-22T19:23:16.437" v="14016"/>
        <pc:sldMkLst>
          <pc:docMk/>
          <pc:sldMk cId="1980221439" sldId="331"/>
        </pc:sldMkLst>
        <pc:spChg chg="add mod ord">
          <ac:chgData name="Bec Vega" userId="3d4759d44e1fcc15" providerId="LiveId" clId="{A59A283B-61EB-42D9-8F4E-E03BB9FF9166}" dt="2026-01-20T16:29:59.803" v="3481" actId="404"/>
          <ac:spMkLst>
            <pc:docMk/>
            <pc:sldMk cId="1980221439" sldId="331"/>
            <ac:spMk id="3" creationId="{2CCCE548-F46F-989C-C600-73AB51A2EDE3}"/>
          </ac:spMkLst>
        </pc:spChg>
        <pc:spChg chg="mod ord">
          <ac:chgData name="Bec Vega" userId="3d4759d44e1fcc15" providerId="LiveId" clId="{A59A283B-61EB-42D9-8F4E-E03BB9FF9166}" dt="2026-01-20T15:06:00.762" v="46" actId="700"/>
          <ac:spMkLst>
            <pc:docMk/>
            <pc:sldMk cId="1980221439" sldId="331"/>
            <ac:spMk id="4" creationId="{E2403FD9-22AB-4833-9FE0-E1E67C96862D}"/>
          </ac:spMkLst>
        </pc:spChg>
        <pc:spChg chg="add mod ord">
          <ac:chgData name="Bec Vega" userId="3d4759d44e1fcc15" providerId="LiveId" clId="{A59A283B-61EB-42D9-8F4E-E03BB9FF9166}" dt="2026-01-20T16:30:04.613" v="3482" actId="404"/>
          <ac:spMkLst>
            <pc:docMk/>
            <pc:sldMk cId="1980221439" sldId="331"/>
            <ac:spMk id="5" creationId="{E08B86F8-B438-AF0F-FAB4-7814107D9A17}"/>
          </ac:spMkLst>
        </pc:spChg>
      </pc:sldChg>
      <pc:sldChg chg="addSp delSp modSp mod modTransition modClrScheme chgLayout">
        <pc:chgData name="Bec Vega" userId="3d4759d44e1fcc15" providerId="LiveId" clId="{A59A283B-61EB-42D9-8F4E-E03BB9FF9166}" dt="2026-01-22T19:23:16.437" v="14016"/>
        <pc:sldMkLst>
          <pc:docMk/>
          <pc:sldMk cId="2560061391" sldId="332"/>
        </pc:sldMkLst>
        <pc:spChg chg="add mod ord">
          <ac:chgData name="Bec Vega" userId="3d4759d44e1fcc15" providerId="LiveId" clId="{A59A283B-61EB-42D9-8F4E-E03BB9FF9166}" dt="2026-01-20T16:30:15.233" v="3483" actId="404"/>
          <ac:spMkLst>
            <pc:docMk/>
            <pc:sldMk cId="2560061391" sldId="332"/>
            <ac:spMk id="3" creationId="{FAFECBF6-031F-4DAB-4CDC-A6A04130D469}"/>
          </ac:spMkLst>
        </pc:spChg>
        <pc:spChg chg="mod ord">
          <ac:chgData name="Bec Vega" userId="3d4759d44e1fcc15" providerId="LiveId" clId="{A59A283B-61EB-42D9-8F4E-E03BB9FF9166}" dt="2026-01-20T16:11:17.927" v="1692" actId="700"/>
          <ac:spMkLst>
            <pc:docMk/>
            <pc:sldMk cId="2560061391" sldId="332"/>
            <ac:spMk id="4" creationId="{E2403FD9-22AB-4833-9FE0-E1E67C96862D}"/>
          </ac:spMkLst>
        </pc:spChg>
        <pc:spChg chg="add del">
          <ac:chgData name="Bec Vega" userId="3d4759d44e1fcc15" providerId="LiveId" clId="{A59A283B-61EB-42D9-8F4E-E03BB9FF9166}" dt="2026-01-20T16:19:47.353" v="2967" actId="478"/>
          <ac:spMkLst>
            <pc:docMk/>
            <pc:sldMk cId="2560061391" sldId="332"/>
            <ac:spMk id="19" creationId="{6CA66F18-AF00-434A-AB3C-61097BEAE5FA}"/>
          </ac:spMkLst>
        </pc:spChg>
      </pc:sldChg>
      <pc:sldChg chg="modSp new del">
        <pc:chgData name="Bec Vega" userId="3d4759d44e1fcc15" providerId="LiveId" clId="{A59A283B-61EB-42D9-8F4E-E03BB9FF9166}" dt="2026-01-22T13:20:34.889" v="9807" actId="47"/>
        <pc:sldMkLst>
          <pc:docMk/>
          <pc:sldMk cId="2742400570" sldId="333"/>
        </pc:sldMkLst>
        <pc:spChg chg="mod">
          <ac:chgData name="Bec Vega" userId="3d4759d44e1fcc15" providerId="LiveId" clId="{A59A283B-61EB-42D9-8F4E-E03BB9FF9166}" dt="2026-01-22T13:20:18.489" v="9805"/>
          <ac:spMkLst>
            <pc:docMk/>
            <pc:sldMk cId="2742400570" sldId="333"/>
            <ac:spMk id="2" creationId="{F667135C-5CCF-0196-CBFC-2A517BD9AB25}"/>
          </ac:spMkLst>
        </pc:spChg>
      </pc:sldChg>
      <pc:sldChg chg="add del setBg">
        <pc:chgData name="Bec Vega" userId="3d4759d44e1fcc15" providerId="LiveId" clId="{A59A283B-61EB-42D9-8F4E-E03BB9FF9166}" dt="2026-01-22T13:20:44.789" v="9809" actId="47"/>
        <pc:sldMkLst>
          <pc:docMk/>
          <pc:sldMk cId="1080438551" sldId="334"/>
        </pc:sldMkLst>
      </pc:sldChg>
      <pc:sldChg chg="modSp add mod modTransition">
        <pc:chgData name="Bec Vega" userId="3d4759d44e1fcc15" providerId="LiveId" clId="{A59A283B-61EB-42D9-8F4E-E03BB9FF9166}" dt="2026-01-22T19:23:16.437" v="14016"/>
        <pc:sldMkLst>
          <pc:docMk/>
          <pc:sldMk cId="3193200695" sldId="335"/>
        </pc:sldMkLst>
        <pc:spChg chg="mod">
          <ac:chgData name="Bec Vega" userId="3d4759d44e1fcc15" providerId="LiveId" clId="{A59A283B-61EB-42D9-8F4E-E03BB9FF9166}" dt="2026-01-22T15:47:08.542" v="10705"/>
          <ac:spMkLst>
            <pc:docMk/>
            <pc:sldMk cId="3193200695" sldId="335"/>
            <ac:spMk id="3" creationId="{90304165-D7C2-AA1B-667B-BE89B22B53E9}"/>
          </ac:spMkLst>
        </pc:spChg>
        <pc:spChg chg="mod">
          <ac:chgData name="Bec Vega" userId="3d4759d44e1fcc15" providerId="LiveId" clId="{A59A283B-61EB-42D9-8F4E-E03BB9FF9166}" dt="2026-01-22T17:56:03.461" v="13481" actId="20577"/>
          <ac:spMkLst>
            <pc:docMk/>
            <pc:sldMk cId="3193200695" sldId="335"/>
            <ac:spMk id="5" creationId="{EAEC5EB7-A7A3-8806-F6A2-F684E3336A75}"/>
          </ac:spMkLst>
        </pc:spChg>
      </pc:sldChg>
      <pc:sldChg chg="addSp delSp modSp add mod modTransition modClrScheme chgLayout">
        <pc:chgData name="Bec Vega" userId="3d4759d44e1fcc15" providerId="LiveId" clId="{A59A283B-61EB-42D9-8F4E-E03BB9FF9166}" dt="2026-01-22T19:23:16.437" v="14016"/>
        <pc:sldMkLst>
          <pc:docMk/>
          <pc:sldMk cId="2516662043" sldId="336"/>
        </pc:sldMkLst>
        <pc:spChg chg="add del mod ord">
          <ac:chgData name="Bec Vega" userId="3d4759d44e1fcc15" providerId="LiveId" clId="{A59A283B-61EB-42D9-8F4E-E03BB9FF9166}" dt="2026-01-22T13:40:10.811" v="10107" actId="478"/>
          <ac:spMkLst>
            <pc:docMk/>
            <pc:sldMk cId="2516662043" sldId="336"/>
            <ac:spMk id="2" creationId="{620537C1-9A41-FAAF-2DF2-FC4EC1C5ADF1}"/>
          </ac:spMkLst>
        </pc:spChg>
        <pc:spChg chg="mod ord">
          <ac:chgData name="Bec Vega" userId="3d4759d44e1fcc15" providerId="LiveId" clId="{A59A283B-61EB-42D9-8F4E-E03BB9FF9166}" dt="2026-01-22T13:37:26.627" v="9902" actId="700"/>
          <ac:spMkLst>
            <pc:docMk/>
            <pc:sldMk cId="2516662043" sldId="336"/>
            <ac:spMk id="4" creationId="{8373207D-3374-70BA-FFFB-17BD569B0217}"/>
          </ac:spMkLst>
        </pc:spChg>
        <pc:spChg chg="mod ord">
          <ac:chgData name="Bec Vega" userId="3d4759d44e1fcc15" providerId="LiveId" clId="{A59A283B-61EB-42D9-8F4E-E03BB9FF9166}" dt="2026-01-22T17:57:22.206" v="13492" actId="2711"/>
          <ac:spMkLst>
            <pc:docMk/>
            <pc:sldMk cId="2516662043" sldId="336"/>
            <ac:spMk id="5" creationId="{84F11C41-5A5F-0D40-56E7-BC3FF1EB5ED4}"/>
          </ac:spMkLst>
        </pc:spChg>
        <pc:spChg chg="add del mod ord">
          <ac:chgData name="Bec Vega" userId="3d4759d44e1fcc15" providerId="LiveId" clId="{A59A283B-61EB-42D9-8F4E-E03BB9FF9166}" dt="2026-01-22T13:39:48.473" v="10105" actId="478"/>
          <ac:spMkLst>
            <pc:docMk/>
            <pc:sldMk cId="2516662043" sldId="336"/>
            <ac:spMk id="6" creationId="{D7111A60-8495-BEFE-9CCF-408E8F748F97}"/>
          </ac:spMkLst>
        </pc:spChg>
        <pc:spChg chg="add del">
          <ac:chgData name="Bec Vega" userId="3d4759d44e1fcc15" providerId="LiveId" clId="{A59A283B-61EB-42D9-8F4E-E03BB9FF9166}" dt="2026-01-22T13:37:48.812" v="9904" actId="478"/>
          <ac:spMkLst>
            <pc:docMk/>
            <pc:sldMk cId="2516662043" sldId="336"/>
            <ac:spMk id="7" creationId="{52C3A8C6-ECBB-13C6-1F91-4F1D0D24D1B4}"/>
          </ac:spMkLst>
        </pc:spChg>
        <pc:spChg chg="add mod">
          <ac:chgData name="Bec Vega" userId="3d4759d44e1fcc15" providerId="LiveId" clId="{A59A283B-61EB-42D9-8F4E-E03BB9FF9166}" dt="2026-01-22T13:37:52.032" v="9905"/>
          <ac:spMkLst>
            <pc:docMk/>
            <pc:sldMk cId="2516662043" sldId="336"/>
            <ac:spMk id="8" creationId="{72A51DC8-6E9B-20E9-8479-92845C88195D}"/>
          </ac:spMkLst>
        </pc:spChg>
        <pc:spChg chg="add mod">
          <ac:chgData name="Bec Vega" userId="3d4759d44e1fcc15" providerId="LiveId" clId="{A59A283B-61EB-42D9-8F4E-E03BB9FF9166}" dt="2026-01-22T13:40:39.583" v="10111" actId="1076"/>
          <ac:spMkLst>
            <pc:docMk/>
            <pc:sldMk cId="2516662043" sldId="336"/>
            <ac:spMk id="9" creationId="{EFACC88A-4B35-229D-667B-E7940E5143FF}"/>
          </ac:spMkLst>
        </pc:spChg>
        <pc:spChg chg="add mod">
          <ac:chgData name="Bec Vega" userId="3d4759d44e1fcc15" providerId="LiveId" clId="{A59A283B-61EB-42D9-8F4E-E03BB9FF9166}" dt="2026-01-22T13:40:41.284" v="10112" actId="1076"/>
          <ac:spMkLst>
            <pc:docMk/>
            <pc:sldMk cId="2516662043" sldId="336"/>
            <ac:spMk id="10" creationId="{B3A93CFB-F39E-73D7-0CBB-2B17487A34DB}"/>
          </ac:spMkLst>
        </pc:spChg>
        <pc:spChg chg="add mod">
          <ac:chgData name="Bec Vega" userId="3d4759d44e1fcc15" providerId="LiveId" clId="{A59A283B-61EB-42D9-8F4E-E03BB9FF9166}" dt="2026-01-22T13:40:45.232" v="10113" actId="1076"/>
          <ac:spMkLst>
            <pc:docMk/>
            <pc:sldMk cId="2516662043" sldId="336"/>
            <ac:spMk id="11" creationId="{EC528D91-412B-A94A-0809-74EC4945CC40}"/>
          </ac:spMkLst>
        </pc:spChg>
        <pc:spChg chg="add mod">
          <ac:chgData name="Bec Vega" userId="3d4759d44e1fcc15" providerId="LiveId" clId="{A59A283B-61EB-42D9-8F4E-E03BB9FF9166}" dt="2026-01-22T13:41:17.612" v="10169" actId="20577"/>
          <ac:spMkLst>
            <pc:docMk/>
            <pc:sldMk cId="2516662043" sldId="336"/>
            <ac:spMk id="12" creationId="{81EEF51C-FA70-D341-91F3-2EFEA4E1D048}"/>
          </ac:spMkLst>
        </pc:spChg>
        <pc:spChg chg="add mod">
          <ac:chgData name="Bec Vega" userId="3d4759d44e1fcc15" providerId="LiveId" clId="{A59A283B-61EB-42D9-8F4E-E03BB9FF9166}" dt="2026-01-22T13:40:51.057" v="10115" actId="1076"/>
          <ac:spMkLst>
            <pc:docMk/>
            <pc:sldMk cId="2516662043" sldId="336"/>
            <ac:spMk id="13" creationId="{DBC4E815-EAA2-F502-C14C-E309C2ED43D4}"/>
          </ac:spMkLst>
        </pc:spChg>
        <pc:spChg chg="add mod">
          <ac:chgData name="Bec Vega" userId="3d4759d44e1fcc15" providerId="LiveId" clId="{A59A283B-61EB-42D9-8F4E-E03BB9FF9166}" dt="2026-01-22T13:40:48.464" v="10114" actId="1076"/>
          <ac:spMkLst>
            <pc:docMk/>
            <pc:sldMk cId="2516662043" sldId="336"/>
            <ac:spMk id="14" creationId="{046E38F6-D219-A1A3-6B33-B40724DD86E1}"/>
          </ac:spMkLst>
        </pc:spChg>
        <pc:spChg chg="add mod">
          <ac:chgData name="Bec Vega" userId="3d4759d44e1fcc15" providerId="LiveId" clId="{A59A283B-61EB-42D9-8F4E-E03BB9FF9166}" dt="2026-01-22T13:41:04.763" v="10131" actId="20577"/>
          <ac:spMkLst>
            <pc:docMk/>
            <pc:sldMk cId="2516662043" sldId="336"/>
            <ac:spMk id="17" creationId="{40D935D9-728F-CAB3-E0BE-26E7F68F7249}"/>
          </ac:spMkLst>
        </pc:spChg>
        <pc:cxnChg chg="add mod">
          <ac:chgData name="Bec Vega" userId="3d4759d44e1fcc15" providerId="LiveId" clId="{A59A283B-61EB-42D9-8F4E-E03BB9FF9166}" dt="2026-01-22T13:40:59.187" v="10117" actId="1076"/>
          <ac:cxnSpMkLst>
            <pc:docMk/>
            <pc:sldMk cId="2516662043" sldId="336"/>
            <ac:cxnSpMk id="15" creationId="{39B402AE-728E-D88B-2692-4044BE03026D}"/>
          </ac:cxnSpMkLst>
        </pc:cxnChg>
      </pc:sldChg>
      <pc:sldChg chg="modSp add mod modTransition">
        <pc:chgData name="Bec Vega" userId="3d4759d44e1fcc15" providerId="LiveId" clId="{A59A283B-61EB-42D9-8F4E-E03BB9FF9166}" dt="2026-01-22T19:23:16.437" v="14016"/>
        <pc:sldMkLst>
          <pc:docMk/>
          <pc:sldMk cId="3596193361" sldId="337"/>
        </pc:sldMkLst>
        <pc:spChg chg="mod">
          <ac:chgData name="Bec Vega" userId="3d4759d44e1fcc15" providerId="LiveId" clId="{A59A283B-61EB-42D9-8F4E-E03BB9FF9166}" dt="2026-01-22T17:55:36.046" v="13461" actId="20577"/>
          <ac:spMkLst>
            <pc:docMk/>
            <pc:sldMk cId="3596193361" sldId="337"/>
            <ac:spMk id="5" creationId="{75706BFA-33C7-2985-D52F-C60A0E845903}"/>
          </ac:spMkLst>
        </pc:spChg>
      </pc:sldChg>
      <pc:sldChg chg="addSp delSp modSp add del mod">
        <pc:chgData name="Bec Vega" userId="3d4759d44e1fcc15" providerId="LiveId" clId="{A59A283B-61EB-42D9-8F4E-E03BB9FF9166}" dt="2026-01-22T15:49:21.068" v="10742" actId="47"/>
        <pc:sldMkLst>
          <pc:docMk/>
          <pc:sldMk cId="2947859586" sldId="338"/>
        </pc:sldMkLst>
        <pc:spChg chg="mod">
          <ac:chgData name="Bec Vega" userId="3d4759d44e1fcc15" providerId="LiveId" clId="{A59A283B-61EB-42D9-8F4E-E03BB9FF9166}" dt="2026-01-22T15:48:21.932" v="10712" actId="6549"/>
          <ac:spMkLst>
            <pc:docMk/>
            <pc:sldMk cId="2947859586" sldId="338"/>
            <ac:spMk id="8" creationId="{8E11BBB9-A619-353A-6574-8659575793B6}"/>
          </ac:spMkLst>
        </pc:spChg>
        <pc:picChg chg="add del mod">
          <ac:chgData name="Bec Vega" userId="3d4759d44e1fcc15" providerId="LiveId" clId="{A59A283B-61EB-42D9-8F4E-E03BB9FF9166}" dt="2026-01-22T15:48:23.702" v="10713" actId="478"/>
          <ac:picMkLst>
            <pc:docMk/>
            <pc:sldMk cId="2947859586" sldId="338"/>
            <ac:picMk id="3" creationId="{38F546AF-7D91-59C5-DA84-7668949365D6}"/>
          </ac:picMkLst>
        </pc:picChg>
      </pc:sldChg>
      <pc:sldChg chg="addSp delSp modSp add mod modTransition">
        <pc:chgData name="Bec Vega" userId="3d4759d44e1fcc15" providerId="LiveId" clId="{A59A283B-61EB-42D9-8F4E-E03BB9FF9166}" dt="2026-01-22T19:23:16.437" v="14016"/>
        <pc:sldMkLst>
          <pc:docMk/>
          <pc:sldMk cId="431248126" sldId="339"/>
        </pc:sldMkLst>
        <pc:spChg chg="mod">
          <ac:chgData name="Bec Vega" userId="3d4759d44e1fcc15" providerId="LiveId" clId="{A59A283B-61EB-42D9-8F4E-E03BB9FF9166}" dt="2026-01-22T15:49:37.599" v="10773" actId="20577"/>
          <ac:spMkLst>
            <pc:docMk/>
            <pc:sldMk cId="431248126" sldId="339"/>
            <ac:spMk id="7" creationId="{F4766C7F-7910-004D-6E81-D0F7A70A8F49}"/>
          </ac:spMkLst>
        </pc:spChg>
        <pc:spChg chg="mod">
          <ac:chgData name="Bec Vega" userId="3d4759d44e1fcc15" providerId="LiveId" clId="{A59A283B-61EB-42D9-8F4E-E03BB9FF9166}" dt="2026-01-22T17:57:55.566" v="13497" actId="255"/>
          <ac:spMkLst>
            <pc:docMk/>
            <pc:sldMk cId="431248126" sldId="339"/>
            <ac:spMk id="8" creationId="{022EFE65-EF7C-1F24-2026-665F4C532709}"/>
          </ac:spMkLst>
        </pc:spChg>
        <pc:picChg chg="del mod">
          <ac:chgData name="Bec Vega" userId="3d4759d44e1fcc15" providerId="LiveId" clId="{A59A283B-61EB-42D9-8F4E-E03BB9FF9166}" dt="2026-01-22T15:50:07.292" v="10786" actId="478"/>
          <ac:picMkLst>
            <pc:docMk/>
            <pc:sldMk cId="431248126" sldId="339"/>
            <ac:picMk id="3" creationId="{67C2B58D-FC40-D2CE-BB35-6FD9553ED896}"/>
          </ac:picMkLst>
        </pc:picChg>
        <pc:picChg chg="add mod">
          <ac:chgData name="Bec Vega" userId="3d4759d44e1fcc15" providerId="LiveId" clId="{A59A283B-61EB-42D9-8F4E-E03BB9FF9166}" dt="2026-01-22T15:51:51.561" v="10927" actId="14100"/>
          <ac:picMkLst>
            <pc:docMk/>
            <pc:sldMk cId="431248126" sldId="339"/>
            <ac:picMk id="5" creationId="{B911FB62-7BAE-C370-DD33-BA2A6B4B85FD}"/>
          </ac:picMkLst>
        </pc:picChg>
        <pc:picChg chg="add mod">
          <ac:chgData name="Bec Vega" userId="3d4759d44e1fcc15" providerId="LiveId" clId="{A59A283B-61EB-42D9-8F4E-E03BB9FF9166}" dt="2026-01-22T15:51:55.961" v="10928" actId="1076"/>
          <ac:picMkLst>
            <pc:docMk/>
            <pc:sldMk cId="431248126" sldId="339"/>
            <ac:picMk id="9" creationId="{280BF994-6310-0225-1DA4-06CF3A780789}"/>
          </ac:picMkLst>
        </pc:picChg>
      </pc:sldChg>
      <pc:sldChg chg="delSp modSp add mod modTransition">
        <pc:chgData name="Bec Vega" userId="3d4759d44e1fcc15" providerId="LiveId" clId="{A59A283B-61EB-42D9-8F4E-E03BB9FF9166}" dt="2026-01-22T19:23:16.437" v="14016"/>
        <pc:sldMkLst>
          <pc:docMk/>
          <pc:sldMk cId="1183373671" sldId="340"/>
        </pc:sldMkLst>
        <pc:spChg chg="mod">
          <ac:chgData name="Bec Vega" userId="3d4759d44e1fcc15" providerId="LiveId" clId="{A59A283B-61EB-42D9-8F4E-E03BB9FF9166}" dt="2026-01-22T15:55:48.075" v="11100" actId="20577"/>
          <ac:spMkLst>
            <pc:docMk/>
            <pc:sldMk cId="1183373671" sldId="340"/>
            <ac:spMk id="7" creationId="{42522F81-EB46-3691-03CE-3558A7AC8A51}"/>
          </ac:spMkLst>
        </pc:spChg>
        <pc:spChg chg="mod">
          <ac:chgData name="Bec Vega" userId="3d4759d44e1fcc15" providerId="LiveId" clId="{A59A283B-61EB-42D9-8F4E-E03BB9FF9166}" dt="2026-01-22T17:58:09.725" v="13499" actId="27636"/>
          <ac:spMkLst>
            <pc:docMk/>
            <pc:sldMk cId="1183373671" sldId="340"/>
            <ac:spMk id="8" creationId="{DDCA7B05-C781-C7E1-BE41-8729EEB0DEE0}"/>
          </ac:spMkLst>
        </pc:spChg>
        <pc:picChg chg="del">
          <ac:chgData name="Bec Vega" userId="3d4759d44e1fcc15" providerId="LiveId" clId="{A59A283B-61EB-42D9-8F4E-E03BB9FF9166}" dt="2026-01-22T15:48:16.707" v="10711" actId="478"/>
          <ac:picMkLst>
            <pc:docMk/>
            <pc:sldMk cId="1183373671" sldId="340"/>
            <ac:picMk id="3" creationId="{2C27AF46-A038-5F4F-338E-588D077C3824}"/>
          </ac:picMkLst>
        </pc:picChg>
      </pc:sldChg>
      <pc:sldChg chg="addSp delSp modSp add mod modTransition modClrScheme chgLayout">
        <pc:chgData name="Bec Vega" userId="3d4759d44e1fcc15" providerId="LiveId" clId="{A59A283B-61EB-42D9-8F4E-E03BB9FF9166}" dt="2026-01-22T19:23:16.437" v="14016"/>
        <pc:sldMkLst>
          <pc:docMk/>
          <pc:sldMk cId="1183397505" sldId="341"/>
        </pc:sldMkLst>
        <pc:spChg chg="add del mod">
          <ac:chgData name="Bec Vega" userId="3d4759d44e1fcc15" providerId="LiveId" clId="{A59A283B-61EB-42D9-8F4E-E03BB9FF9166}" dt="2026-01-22T18:38:03.804" v="13606" actId="6264"/>
          <ac:spMkLst>
            <pc:docMk/>
            <pc:sldMk cId="1183397505" sldId="341"/>
            <ac:spMk id="2" creationId="{393C18BF-3277-1A40-AD76-3D839B5DD8E6}"/>
          </ac:spMkLst>
        </pc:spChg>
        <pc:spChg chg="mod ord">
          <ac:chgData name="Bec Vega" userId="3d4759d44e1fcc15" providerId="LiveId" clId="{A59A283B-61EB-42D9-8F4E-E03BB9FF9166}" dt="2026-01-22T18:38:20.107" v="13609" actId="700"/>
          <ac:spMkLst>
            <pc:docMk/>
            <pc:sldMk cId="1183397505" sldId="341"/>
            <ac:spMk id="3" creationId="{1A829A30-58B6-7A89-52B0-42E61584E7EC}"/>
          </ac:spMkLst>
        </pc:spChg>
        <pc:spChg chg="mod ord">
          <ac:chgData name="Bec Vega" userId="3d4759d44e1fcc15" providerId="LiveId" clId="{A59A283B-61EB-42D9-8F4E-E03BB9FF9166}" dt="2026-01-22T18:38:20.107" v="13609" actId="700"/>
          <ac:spMkLst>
            <pc:docMk/>
            <pc:sldMk cId="1183397505" sldId="341"/>
            <ac:spMk id="5" creationId="{026A5701-B6AA-1D60-5EF8-F9FCB24EE120}"/>
          </ac:spMkLst>
        </pc:spChg>
        <pc:spChg chg="add del mod">
          <ac:chgData name="Bec Vega" userId="3d4759d44e1fcc15" providerId="LiveId" clId="{A59A283B-61EB-42D9-8F4E-E03BB9FF9166}" dt="2026-01-22T18:38:05.127" v="13607" actId="6264"/>
          <ac:spMkLst>
            <pc:docMk/>
            <pc:sldMk cId="1183397505" sldId="341"/>
            <ac:spMk id="6" creationId="{455D84A4-7A6C-8E43-2A9C-9339A41AD11E}"/>
          </ac:spMkLst>
        </pc:spChg>
        <pc:spChg chg="add del mod ord">
          <ac:chgData name="Bec Vega" userId="3d4759d44e1fcc15" providerId="LiveId" clId="{A59A283B-61EB-42D9-8F4E-E03BB9FF9166}" dt="2026-01-22T18:38:20.107" v="13609" actId="700"/>
          <ac:spMkLst>
            <pc:docMk/>
            <pc:sldMk cId="1183397505" sldId="341"/>
            <ac:spMk id="7" creationId="{B2BDAB02-CE4C-C39F-FBC4-36DB1DF6C4F3}"/>
          </ac:spMkLst>
        </pc:spChg>
        <pc:spChg chg="mod">
          <ac:chgData name="Bec Vega" userId="3d4759d44e1fcc15" providerId="LiveId" clId="{A59A283B-61EB-42D9-8F4E-E03BB9FF9166}" dt="2026-01-22T19:00:32.605" v="13800" actId="20577"/>
          <ac:spMkLst>
            <pc:docMk/>
            <pc:sldMk cId="1183397505" sldId="341"/>
            <ac:spMk id="8" creationId="{E80105A5-1FC6-3F38-EAB2-6B037615024F}"/>
          </ac:spMkLst>
        </pc:spChg>
        <pc:spChg chg="add del mod ord">
          <ac:chgData name="Bec Vega" userId="3d4759d44e1fcc15" providerId="LiveId" clId="{A59A283B-61EB-42D9-8F4E-E03BB9FF9166}" dt="2026-01-22T18:44:30.730" v="13645" actId="478"/>
          <ac:spMkLst>
            <pc:docMk/>
            <pc:sldMk cId="1183397505" sldId="341"/>
            <ac:spMk id="9" creationId="{6E0AB6EA-0DDC-2439-E7FD-83006D88C794}"/>
          </ac:spMkLst>
        </pc:spChg>
        <pc:spChg chg="add mod ord">
          <ac:chgData name="Bec Vega" userId="3d4759d44e1fcc15" providerId="LiveId" clId="{A59A283B-61EB-42D9-8F4E-E03BB9FF9166}" dt="2026-01-22T18:43:47.947" v="13644"/>
          <ac:spMkLst>
            <pc:docMk/>
            <pc:sldMk cId="1183397505" sldId="341"/>
            <ac:spMk id="10" creationId="{335B9DA2-C006-EC95-5E34-E4A66E610126}"/>
          </ac:spMkLst>
        </pc:spChg>
        <pc:picChg chg="del">
          <ac:chgData name="Bec Vega" userId="3d4759d44e1fcc15" providerId="LiveId" clId="{A59A283B-61EB-42D9-8F4E-E03BB9FF9166}" dt="2026-01-22T18:37:59.008" v="13605" actId="478"/>
          <ac:picMkLst>
            <pc:docMk/>
            <pc:sldMk cId="1183397505" sldId="341"/>
            <ac:picMk id="4" creationId="{2CA138F4-A36A-0E01-E5BD-34D774EABAAD}"/>
          </ac:picMkLst>
        </pc:picChg>
      </pc:sldChg>
      <pc:sldChg chg="addSp delSp modSp add mod modTransition modClrScheme chgLayout">
        <pc:chgData name="Bec Vega" userId="3d4759d44e1fcc15" providerId="LiveId" clId="{A59A283B-61EB-42D9-8F4E-E03BB9FF9166}" dt="2026-01-22T19:23:16.437" v="14016"/>
        <pc:sldMkLst>
          <pc:docMk/>
          <pc:sldMk cId="3357922785" sldId="342"/>
        </pc:sldMkLst>
        <pc:spChg chg="add del mod ord">
          <ac:chgData name="Bec Vega" userId="3d4759d44e1fcc15" providerId="LiveId" clId="{A59A283B-61EB-42D9-8F4E-E03BB9FF9166}" dt="2026-01-22T18:46:37.726" v="13671" actId="700"/>
          <ac:spMkLst>
            <pc:docMk/>
            <pc:sldMk cId="3357922785" sldId="342"/>
            <ac:spMk id="2" creationId="{4BBD0CCC-AA25-D6C6-898C-CE2DD400D5A3}"/>
          </ac:spMkLst>
        </pc:spChg>
        <pc:spChg chg="mod ord">
          <ac:chgData name="Bec Vega" userId="3d4759d44e1fcc15" providerId="LiveId" clId="{A59A283B-61EB-42D9-8F4E-E03BB9FF9166}" dt="2026-01-22T18:46:37.726" v="13671" actId="700"/>
          <ac:spMkLst>
            <pc:docMk/>
            <pc:sldMk cId="3357922785" sldId="342"/>
            <ac:spMk id="3" creationId="{BA036EEA-64EA-E498-1F58-C0F73B78F468}"/>
          </ac:spMkLst>
        </pc:spChg>
        <pc:spChg chg="mod ord">
          <ac:chgData name="Bec Vega" userId="3d4759d44e1fcc15" providerId="LiveId" clId="{A59A283B-61EB-42D9-8F4E-E03BB9FF9166}" dt="2026-01-22T18:46:37.726" v="13671" actId="700"/>
          <ac:spMkLst>
            <pc:docMk/>
            <pc:sldMk cId="3357922785" sldId="342"/>
            <ac:spMk id="5" creationId="{7B73458E-9FC3-4E63-E7D7-A90AF0BAF333}"/>
          </ac:spMkLst>
        </pc:spChg>
        <pc:spChg chg="add del mod ord">
          <ac:chgData name="Bec Vega" userId="3d4759d44e1fcc15" providerId="LiveId" clId="{A59A283B-61EB-42D9-8F4E-E03BB9FF9166}" dt="2026-01-22T18:46:40.437" v="13672" actId="478"/>
          <ac:spMkLst>
            <pc:docMk/>
            <pc:sldMk cId="3357922785" sldId="342"/>
            <ac:spMk id="6" creationId="{9F629B38-CC96-6EBF-AE7C-2F256C0452CF}"/>
          </ac:spMkLst>
        </pc:spChg>
        <pc:spChg chg="add mod ord">
          <ac:chgData name="Bec Vega" userId="3d4759d44e1fcc15" providerId="LiveId" clId="{A59A283B-61EB-42D9-8F4E-E03BB9FF9166}" dt="2026-01-22T18:47:56.389" v="13675"/>
          <ac:spMkLst>
            <pc:docMk/>
            <pc:sldMk cId="3357922785" sldId="342"/>
            <ac:spMk id="7" creationId="{87099F4F-3D1F-2C49-630F-9F3041A24000}"/>
          </ac:spMkLst>
        </pc:spChg>
        <pc:picChg chg="del">
          <ac:chgData name="Bec Vega" userId="3d4759d44e1fcc15" providerId="LiveId" clId="{A59A283B-61EB-42D9-8F4E-E03BB9FF9166}" dt="2026-01-22T18:46:30.223" v="13669" actId="478"/>
          <ac:picMkLst>
            <pc:docMk/>
            <pc:sldMk cId="3357922785" sldId="342"/>
            <ac:picMk id="4" creationId="{1CD19B19-56C8-D428-0C1C-8D5924F1A5AD}"/>
          </ac:picMkLst>
        </pc:picChg>
      </pc:sldChg>
      <pc:sldChg chg="addSp modSp add mod ord modTransition">
        <pc:chgData name="Bec Vega" userId="3d4759d44e1fcc15" providerId="LiveId" clId="{A59A283B-61EB-42D9-8F4E-E03BB9FF9166}" dt="2026-01-22T19:23:16.437" v="14016"/>
        <pc:sldMkLst>
          <pc:docMk/>
          <pc:sldMk cId="1381335579" sldId="343"/>
        </pc:sldMkLst>
        <pc:spChg chg="mod">
          <ac:chgData name="Bec Vega" userId="3d4759d44e1fcc15" providerId="LiveId" clId="{A59A283B-61EB-42D9-8F4E-E03BB9FF9166}" dt="2026-01-22T18:50:09.153" v="13686" actId="20577"/>
          <ac:spMkLst>
            <pc:docMk/>
            <pc:sldMk cId="1381335579" sldId="343"/>
            <ac:spMk id="5" creationId="{5ABC73DC-8CB8-2CAA-1CAE-6886CCBED074}"/>
          </ac:spMkLst>
        </pc:spChg>
        <pc:picChg chg="add mod">
          <ac:chgData name="Bec Vega" userId="3d4759d44e1fcc15" providerId="LiveId" clId="{A59A283B-61EB-42D9-8F4E-E03BB9FF9166}" dt="2026-01-22T18:50:23.578" v="13690" actId="1076"/>
          <ac:picMkLst>
            <pc:docMk/>
            <pc:sldMk cId="1381335579" sldId="343"/>
            <ac:picMk id="4" creationId="{894142AE-662B-5215-B0C8-CBA9C4A3EE4E}"/>
          </ac:picMkLst>
        </pc:picChg>
      </pc:sldChg>
      <pc:sldChg chg="delSp modSp add mod modTransition">
        <pc:chgData name="Bec Vega" userId="3d4759d44e1fcc15" providerId="LiveId" clId="{A59A283B-61EB-42D9-8F4E-E03BB9FF9166}" dt="2026-01-22T19:23:16.437" v="14016"/>
        <pc:sldMkLst>
          <pc:docMk/>
          <pc:sldMk cId="1815628601" sldId="344"/>
        </pc:sldMkLst>
        <pc:spChg chg="mod">
          <ac:chgData name="Bec Vega" userId="3d4759d44e1fcc15" providerId="LiveId" clId="{A59A283B-61EB-42D9-8F4E-E03BB9FF9166}" dt="2026-01-22T18:55:02.405" v="13765" actId="27636"/>
          <ac:spMkLst>
            <pc:docMk/>
            <pc:sldMk cId="1815628601" sldId="344"/>
            <ac:spMk id="2" creationId="{2E9B961E-CE16-A27F-2D20-B3B6D2D5C404}"/>
          </ac:spMkLst>
        </pc:spChg>
        <pc:spChg chg="mod">
          <ac:chgData name="Bec Vega" userId="3d4759d44e1fcc15" providerId="LiveId" clId="{A59A283B-61EB-42D9-8F4E-E03BB9FF9166}" dt="2026-01-22T18:55:16.575" v="13770" actId="20577"/>
          <ac:spMkLst>
            <pc:docMk/>
            <pc:sldMk cId="1815628601" sldId="344"/>
            <ac:spMk id="5" creationId="{237A29FA-EDC4-5EEE-2DB2-A8B30ABBDFE7}"/>
          </ac:spMkLst>
        </pc:spChg>
        <pc:picChg chg="del">
          <ac:chgData name="Bec Vega" userId="3d4759d44e1fcc15" providerId="LiveId" clId="{A59A283B-61EB-42D9-8F4E-E03BB9FF9166}" dt="2026-01-22T18:54:54.181" v="13763" actId="478"/>
          <ac:picMkLst>
            <pc:docMk/>
            <pc:sldMk cId="1815628601" sldId="344"/>
            <ac:picMk id="6" creationId="{5A555152-4524-F758-E36D-5C93048FF4F2}"/>
          </ac:picMkLst>
        </pc:picChg>
      </pc:sldChg>
      <pc:sldChg chg="delSp modSp add mod modTransition">
        <pc:chgData name="Bec Vega" userId="3d4759d44e1fcc15" providerId="LiveId" clId="{A59A283B-61EB-42D9-8F4E-E03BB9FF9166}" dt="2026-01-22T19:23:16.437" v="14016"/>
        <pc:sldMkLst>
          <pc:docMk/>
          <pc:sldMk cId="2053541269" sldId="345"/>
        </pc:sldMkLst>
        <pc:spChg chg="mod">
          <ac:chgData name="Bec Vega" userId="3d4759d44e1fcc15" providerId="LiveId" clId="{A59A283B-61EB-42D9-8F4E-E03BB9FF9166}" dt="2026-01-22T18:56:41.755" v="13775" actId="5793"/>
          <ac:spMkLst>
            <pc:docMk/>
            <pc:sldMk cId="2053541269" sldId="345"/>
            <ac:spMk id="5" creationId="{A60DDC8F-4F03-5302-EFA1-D6D297206339}"/>
          </ac:spMkLst>
        </pc:spChg>
        <pc:spChg chg="mod">
          <ac:chgData name="Bec Vega" userId="3d4759d44e1fcc15" providerId="LiveId" clId="{A59A283B-61EB-42D9-8F4E-E03BB9FF9166}" dt="2026-01-22T18:57:34.605" v="13783"/>
          <ac:spMkLst>
            <pc:docMk/>
            <pc:sldMk cId="2053541269" sldId="345"/>
            <ac:spMk id="8" creationId="{E55DBEFE-D7FD-8465-CA0E-B301D4B683CE}"/>
          </ac:spMkLst>
        </pc:spChg>
        <pc:picChg chg="del">
          <ac:chgData name="Bec Vega" userId="3d4759d44e1fcc15" providerId="LiveId" clId="{A59A283B-61EB-42D9-8F4E-E03BB9FF9166}" dt="2026-01-22T18:56:49.235" v="13776" actId="478"/>
          <ac:picMkLst>
            <pc:docMk/>
            <pc:sldMk cId="2053541269" sldId="345"/>
            <ac:picMk id="4" creationId="{9FB52591-ABC6-7DDA-968B-19A1E33FCAEE}"/>
          </ac:picMkLst>
        </pc:picChg>
      </pc:sldChg>
      <pc:sldChg chg="delSp modSp add mod modTransition">
        <pc:chgData name="Bec Vega" userId="3d4759d44e1fcc15" providerId="LiveId" clId="{A59A283B-61EB-42D9-8F4E-E03BB9FF9166}" dt="2026-01-22T19:23:16.437" v="14016"/>
        <pc:sldMkLst>
          <pc:docMk/>
          <pc:sldMk cId="524311791" sldId="346"/>
        </pc:sldMkLst>
        <pc:spChg chg="mod">
          <ac:chgData name="Bec Vega" userId="3d4759d44e1fcc15" providerId="LiveId" clId="{A59A283B-61EB-42D9-8F4E-E03BB9FF9166}" dt="2026-01-22T18:59:45.569" v="13791"/>
          <ac:spMkLst>
            <pc:docMk/>
            <pc:sldMk cId="524311791" sldId="346"/>
            <ac:spMk id="5" creationId="{578617DE-BBAA-D672-882C-C640D6C84C60}"/>
          </ac:spMkLst>
        </pc:spChg>
        <pc:spChg chg="mod">
          <ac:chgData name="Bec Vega" userId="3d4759d44e1fcc15" providerId="LiveId" clId="{A59A283B-61EB-42D9-8F4E-E03BB9FF9166}" dt="2026-01-22T19:00:12.009" v="13793"/>
          <ac:spMkLst>
            <pc:docMk/>
            <pc:sldMk cId="524311791" sldId="346"/>
            <ac:spMk id="8" creationId="{13E42A18-6BD5-8DD0-8B48-279404265C56}"/>
          </ac:spMkLst>
        </pc:spChg>
        <pc:picChg chg="del">
          <ac:chgData name="Bec Vega" userId="3d4759d44e1fcc15" providerId="LiveId" clId="{A59A283B-61EB-42D9-8F4E-E03BB9FF9166}" dt="2026-01-22T18:59:39.235" v="13790" actId="478"/>
          <ac:picMkLst>
            <pc:docMk/>
            <pc:sldMk cId="524311791" sldId="346"/>
            <ac:picMk id="4" creationId="{CB2A0D4B-3976-452E-3DED-BE74F53D9691}"/>
          </ac:picMkLst>
        </pc:picChg>
      </pc:sldChg>
      <pc:sldChg chg="modSp add mod modTransition">
        <pc:chgData name="Bec Vega" userId="3d4759d44e1fcc15" providerId="LiveId" clId="{A59A283B-61EB-42D9-8F4E-E03BB9FF9166}" dt="2026-01-22T19:23:16.437" v="14016"/>
        <pc:sldMkLst>
          <pc:docMk/>
          <pc:sldMk cId="2573285712" sldId="347"/>
        </pc:sldMkLst>
        <pc:spChg chg="mod">
          <ac:chgData name="Bec Vega" userId="3d4759d44e1fcc15" providerId="LiveId" clId="{A59A283B-61EB-42D9-8F4E-E03BB9FF9166}" dt="2026-01-22T19:17:29.804" v="13839"/>
          <ac:spMkLst>
            <pc:docMk/>
            <pc:sldMk cId="2573285712" sldId="347"/>
            <ac:spMk id="5" creationId="{7DD1FE21-D5B3-230C-3CA6-D14FB192C70D}"/>
          </ac:spMkLst>
        </pc:spChg>
        <pc:spChg chg="mod">
          <ac:chgData name="Bec Vega" userId="3d4759d44e1fcc15" providerId="LiveId" clId="{A59A283B-61EB-42D9-8F4E-E03BB9FF9166}" dt="2026-01-22T19:16:24.233" v="13831" actId="20577"/>
          <ac:spMkLst>
            <pc:docMk/>
            <pc:sldMk cId="2573285712" sldId="347"/>
            <ac:spMk id="9" creationId="{B92AB456-D8D0-0B2E-7C8B-6B0213E1138F}"/>
          </ac:spMkLst>
        </pc:spChg>
      </pc:sldChg>
      <pc:sldMasterChg chg="modTransition modSldLayout">
        <pc:chgData name="Bec Vega" userId="3d4759d44e1fcc15" providerId="LiveId" clId="{A59A283B-61EB-42D9-8F4E-E03BB9FF9166}" dt="2026-01-22T19:23:16.437" v="14016"/>
        <pc:sldMasterMkLst>
          <pc:docMk/>
          <pc:sldMasterMk cId="2647310266" sldId="2147483682"/>
        </pc:sldMasterMkLst>
        <pc:sldLayoutChg chg="modTransition">
          <pc:chgData name="Bec Vega" userId="3d4759d44e1fcc15" providerId="LiveId" clId="{A59A283B-61EB-42D9-8F4E-E03BB9FF9166}" dt="2026-01-22T19:23:16.437" v="14016"/>
          <pc:sldLayoutMkLst>
            <pc:docMk/>
            <pc:sldMasterMk cId="2647310266" sldId="2147483682"/>
            <pc:sldLayoutMk cId="2372729463" sldId="2147483683"/>
          </pc:sldLayoutMkLst>
        </pc:sldLayoutChg>
        <pc:sldLayoutChg chg="modTransition">
          <pc:chgData name="Bec Vega" userId="3d4759d44e1fcc15" providerId="LiveId" clId="{A59A283B-61EB-42D9-8F4E-E03BB9FF9166}" dt="2026-01-22T19:23:16.437" v="14016"/>
          <pc:sldLayoutMkLst>
            <pc:docMk/>
            <pc:sldMasterMk cId="2647310266" sldId="2147483682"/>
            <pc:sldLayoutMk cId="2669837194" sldId="2147483684"/>
          </pc:sldLayoutMkLst>
        </pc:sldLayoutChg>
        <pc:sldLayoutChg chg="modTransition">
          <pc:chgData name="Bec Vega" userId="3d4759d44e1fcc15" providerId="LiveId" clId="{A59A283B-61EB-42D9-8F4E-E03BB9FF9166}" dt="2026-01-22T19:23:16.437" v="14016"/>
          <pc:sldLayoutMkLst>
            <pc:docMk/>
            <pc:sldMasterMk cId="2647310266" sldId="2147483682"/>
            <pc:sldLayoutMk cId="3983851441" sldId="2147483685"/>
          </pc:sldLayoutMkLst>
        </pc:sldLayoutChg>
        <pc:sldLayoutChg chg="modTransition">
          <pc:chgData name="Bec Vega" userId="3d4759d44e1fcc15" providerId="LiveId" clId="{A59A283B-61EB-42D9-8F4E-E03BB9FF9166}" dt="2026-01-22T19:23:16.437" v="14016"/>
          <pc:sldLayoutMkLst>
            <pc:docMk/>
            <pc:sldMasterMk cId="2647310266" sldId="2147483682"/>
            <pc:sldLayoutMk cId="1445983055" sldId="2147483686"/>
          </pc:sldLayoutMkLst>
        </pc:sldLayoutChg>
        <pc:sldLayoutChg chg="modTransition">
          <pc:chgData name="Bec Vega" userId="3d4759d44e1fcc15" providerId="LiveId" clId="{A59A283B-61EB-42D9-8F4E-E03BB9FF9166}" dt="2026-01-22T19:23:16.437" v="14016"/>
          <pc:sldLayoutMkLst>
            <pc:docMk/>
            <pc:sldMasterMk cId="2647310266" sldId="2147483682"/>
            <pc:sldLayoutMk cId="3472103278" sldId="2147483687"/>
          </pc:sldLayoutMkLst>
        </pc:sldLayoutChg>
        <pc:sldLayoutChg chg="modTransition">
          <pc:chgData name="Bec Vega" userId="3d4759d44e1fcc15" providerId="LiveId" clId="{A59A283B-61EB-42D9-8F4E-E03BB9FF9166}" dt="2026-01-22T19:23:16.437" v="14016"/>
          <pc:sldLayoutMkLst>
            <pc:docMk/>
            <pc:sldMasterMk cId="2647310266" sldId="2147483682"/>
            <pc:sldLayoutMk cId="2428588003" sldId="2147483688"/>
          </pc:sldLayoutMkLst>
        </pc:sldLayoutChg>
        <pc:sldLayoutChg chg="modTransition">
          <pc:chgData name="Bec Vega" userId="3d4759d44e1fcc15" providerId="LiveId" clId="{A59A283B-61EB-42D9-8F4E-E03BB9FF9166}" dt="2026-01-22T19:23:16.437" v="14016"/>
          <pc:sldLayoutMkLst>
            <pc:docMk/>
            <pc:sldMasterMk cId="2647310266" sldId="2147483682"/>
            <pc:sldLayoutMk cId="1418628806" sldId="2147483689"/>
          </pc:sldLayoutMkLst>
        </pc:sldLayoutChg>
        <pc:sldLayoutChg chg="modTransition">
          <pc:chgData name="Bec Vega" userId="3d4759d44e1fcc15" providerId="LiveId" clId="{A59A283B-61EB-42D9-8F4E-E03BB9FF9166}" dt="2026-01-22T19:23:16.437" v="14016"/>
          <pc:sldLayoutMkLst>
            <pc:docMk/>
            <pc:sldMasterMk cId="2647310266" sldId="2147483682"/>
            <pc:sldLayoutMk cId="4126351945" sldId="2147483690"/>
          </pc:sldLayoutMkLst>
        </pc:sldLayoutChg>
        <pc:sldLayoutChg chg="modTransition">
          <pc:chgData name="Bec Vega" userId="3d4759d44e1fcc15" providerId="LiveId" clId="{A59A283B-61EB-42D9-8F4E-E03BB9FF9166}" dt="2026-01-22T19:23:16.437" v="14016"/>
          <pc:sldLayoutMkLst>
            <pc:docMk/>
            <pc:sldMasterMk cId="2647310266" sldId="2147483682"/>
            <pc:sldLayoutMk cId="3349313502" sldId="2147483691"/>
          </pc:sldLayoutMkLst>
        </pc:sldLayoutChg>
        <pc:sldLayoutChg chg="modTransition">
          <pc:chgData name="Bec Vega" userId="3d4759d44e1fcc15" providerId="LiveId" clId="{A59A283B-61EB-42D9-8F4E-E03BB9FF9166}" dt="2026-01-22T19:23:16.437" v="14016"/>
          <pc:sldLayoutMkLst>
            <pc:docMk/>
            <pc:sldMasterMk cId="2647310266" sldId="2147483682"/>
            <pc:sldLayoutMk cId="748549395" sldId="2147483692"/>
          </pc:sldLayoutMkLst>
        </pc:sldLayoutChg>
        <pc:sldLayoutChg chg="modTransition">
          <pc:chgData name="Bec Vega" userId="3d4759d44e1fcc15" providerId="LiveId" clId="{A59A283B-61EB-42D9-8F4E-E03BB9FF9166}" dt="2026-01-22T19:23:16.437" v="14016"/>
          <pc:sldLayoutMkLst>
            <pc:docMk/>
            <pc:sldMasterMk cId="2647310266" sldId="2147483682"/>
            <pc:sldLayoutMk cId="85729460" sldId="2147483693"/>
          </pc:sldLayoutMkLst>
        </pc:sldLayoutChg>
        <pc:sldLayoutChg chg="modTransition">
          <pc:chgData name="Bec Vega" userId="3d4759d44e1fcc15" providerId="LiveId" clId="{A59A283B-61EB-42D9-8F4E-E03BB9FF9166}" dt="2026-01-22T19:23:16.437" v="14016"/>
          <pc:sldLayoutMkLst>
            <pc:docMk/>
            <pc:sldMasterMk cId="2647310266" sldId="2147483682"/>
            <pc:sldLayoutMk cId="1038078290" sldId="2147483694"/>
          </pc:sldLayoutMkLst>
        </pc:sldLayoutChg>
        <pc:sldLayoutChg chg="modTransition">
          <pc:chgData name="Bec Vega" userId="3d4759d44e1fcc15" providerId="LiveId" clId="{A59A283B-61EB-42D9-8F4E-E03BB9FF9166}" dt="2026-01-22T19:23:16.437" v="14016"/>
          <pc:sldLayoutMkLst>
            <pc:docMk/>
            <pc:sldMasterMk cId="2647310266" sldId="2147483682"/>
            <pc:sldLayoutMk cId="976210309" sldId="214748369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869894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35256-E95A-5CF3-E3A6-CFFD8CD67F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6D6BD6-837D-0D5B-20D5-FB20D79EF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13001-071D-5723-39C4-99CE27E92CAF}"/>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9901D4A7-DAA5-CB85-E7FF-D93EDED5E494}"/>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72057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0ECAF-13A3-CDD2-00E8-A80EA8EAD2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B7C4C-189D-AA59-A9D5-71656EECD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AB9F47-73C5-1E0D-343B-35F40D38786B}"/>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CA165B34-969A-FAA4-BF4B-1F80CAAB5DE8}"/>
              </a:ext>
            </a:extLst>
          </p:cNvPr>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160858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eclyv/Data_Science_Capstone_Project_SpaceX/blob/main/notebooks/0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eclyv/Data_Science_Capstone_Project_SpaceX/blob/main/notebooks/05-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eclyv/Data_Science_Capstone_Project_SpaceX/blob/main/notebooks/0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eclyv/Data_Science_Capstone_Project_SpaceX/blob/main/notebooks/06-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beclyv/Data_Science_Capstone_Project_SpaceX/tree/main/folium%20map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eclyv/Data_Science_Capstone_Project_SpaceX/blob/main/notebooks/07-lab-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eclyv/Data_Science_Capstone_Project_SpaceX/blob/main/notebooks/08-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beclyv/Data_Science_Capstone_Project_SpaceX/tree/main/requirements.txt" TargetMode="External"/><Relationship Id="rId3" Type="http://schemas.openxmlformats.org/officeDocument/2006/relationships/image" Target="../media/image3.png"/><Relationship Id="rId7" Type="http://schemas.openxmlformats.org/officeDocument/2006/relationships/hyperlink" Target="https://github.com/beclyv/Data_Science_Capstone_Project_SpaceX/tree/main/notebook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beclyv/Data_Science_Capstone_Project_SpaceX/tree/main/folium%20maps" TargetMode="External"/><Relationship Id="rId5" Type="http://schemas.openxmlformats.org/officeDocument/2006/relationships/hyperlink" Target="https://github.com/beclyv/Data_Science_Capstone_Project_SpaceX/tree/main/data" TargetMode="External"/><Relationship Id="rId4" Type="http://schemas.openxmlformats.org/officeDocument/2006/relationships/hyperlink" Target="https://github.com/beclyv/Data_Science_Capstone_Project_SpaceX" TargetMode="External"/><Relationship Id="rId9" Type="http://schemas.openxmlformats.org/officeDocument/2006/relationships/hyperlink" Target="https://github.com/beclyv/Data_Science_Capstone_Project_SpaceX/tree/main/results"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eclyv/Data_Science_Capstone_Project_SpaceX/blob/main/notebooks/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eclyv/Data_Science_Capstone_Project_SpaceX/blob/main/notebooks/0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ea typeface="SF Pro" pitchFamily="2" charset="0"/>
                <a:cs typeface="SF Pro" pitchFamily="2" charset="0"/>
              </a:rPr>
              <a:t>Rebecca Vega</a:t>
            </a:r>
          </a:p>
          <a:p>
            <a:r>
              <a:rPr lang="en-US" dirty="0">
                <a:solidFill>
                  <a:schemeClr val="bg2"/>
                </a:solidFill>
                <a:ea typeface="SF Pro" pitchFamily="2" charset="0"/>
                <a:cs typeface="SF Pro" pitchFamily="2" charset="0"/>
              </a:rPr>
              <a:t>19 January 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86428" y="1671060"/>
            <a:ext cx="5181600" cy="4351338"/>
          </a:xfrm>
          <a:prstGeom prst="rect">
            <a:avLst/>
          </a:prstGeom>
        </p:spPr>
        <p:txBody>
          <a:bodyPr/>
          <a:lstStyle/>
          <a:p>
            <a:r>
              <a:rPr lang="en-US" sz="1600" dirty="0">
                <a:solidFill>
                  <a:schemeClr val="accent3">
                    <a:lumMod val="25000"/>
                  </a:schemeClr>
                </a:solidFill>
              </a:rPr>
              <a:t>Data cleaning: Missing values, duplicates, and unnecessary columns were removed.</a:t>
            </a:r>
          </a:p>
          <a:p>
            <a:r>
              <a:rPr lang="en-US" sz="1600" dirty="0">
                <a:solidFill>
                  <a:schemeClr val="accent3">
                    <a:lumMod val="25000"/>
                  </a:schemeClr>
                </a:solidFill>
              </a:rPr>
              <a:t>Normalization: standardized payload mass units and categorical labels such as booster versions and orbit types.</a:t>
            </a:r>
          </a:p>
          <a:p>
            <a:r>
              <a:rPr lang="en-US" sz="1600" dirty="0">
                <a:solidFill>
                  <a:schemeClr val="accent3">
                    <a:lumMod val="25000"/>
                  </a:schemeClr>
                </a:solidFill>
              </a:rPr>
              <a:t>Feature engineering: Created new variables like success/failure, payload categories, booster classifications.</a:t>
            </a:r>
          </a:p>
          <a:p>
            <a:r>
              <a:rPr lang="en-US" sz="1600" dirty="0">
                <a:solidFill>
                  <a:schemeClr val="accent3">
                    <a:lumMod val="25000"/>
                  </a:schemeClr>
                </a:solidFill>
              </a:rPr>
              <a:t>Integration: API data and data scraped from Wikipedia was merged into a unified dataset</a:t>
            </a:r>
          </a:p>
          <a:p>
            <a:r>
              <a:rPr lang="en-US" sz="1600" dirty="0">
                <a:solidFill>
                  <a:schemeClr val="accent3">
                    <a:lumMod val="25000"/>
                  </a:schemeClr>
                </a:solidFill>
              </a:rPr>
              <a:t>Final dataset: Structured data exported into CSV format.</a:t>
            </a:r>
          </a:p>
          <a:p>
            <a:r>
              <a:rPr lang="en-US" sz="1600" dirty="0">
                <a:solidFill>
                  <a:schemeClr val="accent3">
                    <a:lumMod val="25000"/>
                  </a:schemeClr>
                </a:solidFill>
              </a:rPr>
              <a:t>GitHub URL of the data wrangling related notebooks: </a:t>
            </a:r>
            <a:r>
              <a:rPr lang="en-US" sz="1600" dirty="0">
                <a:solidFill>
                  <a:schemeClr val="accent3">
                    <a:lumMod val="25000"/>
                  </a:schemeClr>
                </a:solidFill>
                <a:hlinkClick r:id="rId3"/>
              </a:rPr>
              <a:t>https://github.com/beclyv/Data_Science_Capstone_Project_SpaceX/blob/main/notebooks/03-labs-jupyter-spacex-Data%20wrangling.ipynb</a:t>
            </a:r>
            <a:endParaRPr lang="en-US" sz="1600" dirty="0">
              <a:solidFill>
                <a:schemeClr val="accent3">
                  <a:lumMod val="25000"/>
                </a:schemeClr>
              </a:solidFill>
            </a:endParaRPr>
          </a:p>
          <a:p>
            <a:endParaRPr lang="en-US" dirty="0"/>
          </a:p>
          <a:p>
            <a:endParaRPr lang="en-US" dirty="0"/>
          </a:p>
          <a:p>
            <a:endParaRPr lang="en-US" dirty="0"/>
          </a:p>
        </p:txBody>
      </p:sp>
      <p:sp>
        <p:nvSpPr>
          <p:cNvPr id="3" name="Content Placeholder 2">
            <a:extLst>
              <a:ext uri="{FF2B5EF4-FFF2-40B4-BE49-F238E27FC236}">
                <a16:creationId xmlns:a16="http://schemas.microsoft.com/office/drawing/2014/main" id="{3CD3414F-3685-E2E8-EF82-6DE50041CF24}"/>
              </a:ext>
            </a:extLst>
          </p:cNvPr>
          <p:cNvSpPr>
            <a:spLocks noGrp="1"/>
          </p:cNvSpPr>
          <p:nvPr>
            <p:ph sz="half" idx="2"/>
          </p:nvPr>
        </p:nvSpPr>
        <p:spPr>
          <a:xfrm>
            <a:off x="6172200" y="1638368"/>
            <a:ext cx="5181600" cy="4538595"/>
          </a:xfrm>
          <a:ln>
            <a:solidFill>
              <a:srgbClr val="1C7DDB"/>
            </a:solidFill>
            <a:prstDash val="dash"/>
          </a:ln>
        </p:spPr>
        <p:txBody>
          <a:bodyPr/>
          <a:lstStyle/>
          <a:p>
            <a:endParaRPr lang="en-MY"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ctangle: Rounded Corners 5">
            <a:extLst>
              <a:ext uri="{FF2B5EF4-FFF2-40B4-BE49-F238E27FC236}">
                <a16:creationId xmlns:a16="http://schemas.microsoft.com/office/drawing/2014/main" id="{A2F39280-CFDB-2A91-8C59-E2C1ECFB66F6}"/>
              </a:ext>
            </a:extLst>
          </p:cNvPr>
          <p:cNvSpPr/>
          <p:nvPr/>
        </p:nvSpPr>
        <p:spPr>
          <a:xfrm>
            <a:off x="6666620" y="1774400"/>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Raw data (API + Web scraping)</a:t>
            </a:r>
          </a:p>
        </p:txBody>
      </p:sp>
      <p:sp>
        <p:nvSpPr>
          <p:cNvPr id="7" name="Rectangle: Rounded Corners 6">
            <a:extLst>
              <a:ext uri="{FF2B5EF4-FFF2-40B4-BE49-F238E27FC236}">
                <a16:creationId xmlns:a16="http://schemas.microsoft.com/office/drawing/2014/main" id="{55D04337-06AB-1946-C491-DA183AF4DB56}"/>
              </a:ext>
            </a:extLst>
          </p:cNvPr>
          <p:cNvSpPr/>
          <p:nvPr/>
        </p:nvSpPr>
        <p:spPr>
          <a:xfrm>
            <a:off x="6666615" y="2506053"/>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Cleaning (remove nulls, duplicates)</a:t>
            </a:r>
          </a:p>
        </p:txBody>
      </p:sp>
      <p:sp>
        <p:nvSpPr>
          <p:cNvPr id="9" name="Rectangle: Rounded Corners 8">
            <a:extLst>
              <a:ext uri="{FF2B5EF4-FFF2-40B4-BE49-F238E27FC236}">
                <a16:creationId xmlns:a16="http://schemas.microsoft.com/office/drawing/2014/main" id="{20845681-E871-2A1E-D9F5-E4A1ADAD7BC4}"/>
              </a:ext>
            </a:extLst>
          </p:cNvPr>
          <p:cNvSpPr/>
          <p:nvPr/>
        </p:nvSpPr>
        <p:spPr>
          <a:xfrm>
            <a:off x="6673744" y="3233370"/>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Normalization (units, categories) </a:t>
            </a:r>
          </a:p>
        </p:txBody>
      </p:sp>
      <p:sp>
        <p:nvSpPr>
          <p:cNvPr id="10" name="Rectangle: Rounded Corners 9">
            <a:extLst>
              <a:ext uri="{FF2B5EF4-FFF2-40B4-BE49-F238E27FC236}">
                <a16:creationId xmlns:a16="http://schemas.microsoft.com/office/drawing/2014/main" id="{A9E2E6B8-8798-F162-873E-0C3F1DF3EAFE}"/>
              </a:ext>
            </a:extLst>
          </p:cNvPr>
          <p:cNvSpPr/>
          <p:nvPr/>
        </p:nvSpPr>
        <p:spPr>
          <a:xfrm>
            <a:off x="6666613" y="5415321"/>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Final structured dataset (CSV)</a:t>
            </a:r>
          </a:p>
        </p:txBody>
      </p:sp>
      <p:sp>
        <p:nvSpPr>
          <p:cNvPr id="11" name="Rectangle: Rounded Corners 10">
            <a:extLst>
              <a:ext uri="{FF2B5EF4-FFF2-40B4-BE49-F238E27FC236}">
                <a16:creationId xmlns:a16="http://schemas.microsoft.com/office/drawing/2014/main" id="{11B69256-5D0C-B675-3070-2ED683968DEB}"/>
              </a:ext>
            </a:extLst>
          </p:cNvPr>
          <p:cNvSpPr/>
          <p:nvPr/>
        </p:nvSpPr>
        <p:spPr>
          <a:xfrm>
            <a:off x="6666614" y="4688004"/>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Integration (merge datasets)</a:t>
            </a:r>
          </a:p>
        </p:txBody>
      </p:sp>
      <p:sp>
        <p:nvSpPr>
          <p:cNvPr id="12" name="Rectangle: Rounded Corners 11">
            <a:extLst>
              <a:ext uri="{FF2B5EF4-FFF2-40B4-BE49-F238E27FC236}">
                <a16:creationId xmlns:a16="http://schemas.microsoft.com/office/drawing/2014/main" id="{CBE0169F-7623-F3BE-D4B9-B3F503E5183F}"/>
              </a:ext>
            </a:extLst>
          </p:cNvPr>
          <p:cNvSpPr/>
          <p:nvPr/>
        </p:nvSpPr>
        <p:spPr>
          <a:xfrm>
            <a:off x="6673744" y="3960687"/>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Feature engineering (new variables)</a:t>
            </a:r>
          </a:p>
        </p:txBody>
      </p:sp>
      <p:cxnSp>
        <p:nvCxnSpPr>
          <p:cNvPr id="13" name="Straight Arrow Connector 12">
            <a:extLst>
              <a:ext uri="{FF2B5EF4-FFF2-40B4-BE49-F238E27FC236}">
                <a16:creationId xmlns:a16="http://schemas.microsoft.com/office/drawing/2014/main" id="{C8CB14F4-A4D3-0D32-3462-274BC51BF8E0}"/>
              </a:ext>
            </a:extLst>
          </p:cNvPr>
          <p:cNvCxnSpPr>
            <a:cxnSpLocks/>
            <a:stCxn id="6" idx="0"/>
            <a:endCxn id="10" idx="0"/>
          </p:cNvCxnSpPr>
          <p:nvPr/>
        </p:nvCxnSpPr>
        <p:spPr>
          <a:xfrm flipH="1">
            <a:off x="8793125" y="1774400"/>
            <a:ext cx="7" cy="3640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7913"/>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rPr>
              <a:t>Charts plotted:</a:t>
            </a:r>
          </a:p>
          <a:p>
            <a:pPr lvl="1">
              <a:lnSpc>
                <a:spcPct val="100000"/>
              </a:lnSpc>
              <a:spcBef>
                <a:spcPts val="1400"/>
              </a:spcBef>
            </a:pPr>
            <a:r>
              <a:rPr lang="en-US" sz="1600" dirty="0">
                <a:solidFill>
                  <a:schemeClr val="accent3">
                    <a:lumMod val="25000"/>
                  </a:schemeClr>
                </a:solidFill>
              </a:rPr>
              <a:t>Bar charts: Used to compare categorical variables (booster, site, orbit) to identify strongest predictors of success.</a:t>
            </a:r>
          </a:p>
          <a:p>
            <a:pPr lvl="1">
              <a:lnSpc>
                <a:spcPct val="100000"/>
              </a:lnSpc>
              <a:spcBef>
                <a:spcPts val="1400"/>
              </a:spcBef>
            </a:pPr>
            <a:r>
              <a:rPr lang="en-US" sz="1600" dirty="0">
                <a:solidFill>
                  <a:schemeClr val="accent3">
                    <a:lumMod val="25000"/>
                  </a:schemeClr>
                </a:solidFill>
              </a:rPr>
              <a:t>Scatter plots: Used to visualize the relationships between payload mass and success probability.</a:t>
            </a:r>
          </a:p>
          <a:p>
            <a:pPr lvl="1">
              <a:lnSpc>
                <a:spcPct val="100000"/>
              </a:lnSpc>
              <a:spcBef>
                <a:spcPts val="1400"/>
              </a:spcBef>
            </a:pPr>
            <a:r>
              <a:rPr lang="en-US" sz="1600" dirty="0">
                <a:solidFill>
                  <a:schemeClr val="accent3">
                    <a:lumMod val="25000"/>
                  </a:schemeClr>
                </a:solidFill>
              </a:rPr>
              <a:t>Pie charts: Showed proportional breakdown of orbits</a:t>
            </a:r>
          </a:p>
          <a:p>
            <a:pPr lvl="1">
              <a:lnSpc>
                <a:spcPct val="100000"/>
              </a:lnSpc>
              <a:spcBef>
                <a:spcPts val="1400"/>
              </a:spcBef>
            </a:pPr>
            <a:r>
              <a:rPr lang="en-US" sz="1600" dirty="0">
                <a:solidFill>
                  <a:schemeClr val="accent3">
                    <a:lumMod val="25000"/>
                  </a:schemeClr>
                </a:solidFill>
              </a:rPr>
              <a:t>Line charts: Illustrated the temporal trends and improvements in success rates.</a:t>
            </a:r>
          </a:p>
          <a:p>
            <a:pPr lvl="1">
              <a:lnSpc>
                <a:spcPct val="100000"/>
              </a:lnSpc>
              <a:spcBef>
                <a:spcPts val="1400"/>
              </a:spcBef>
            </a:pPr>
            <a:r>
              <a:rPr lang="en-US" sz="1600" dirty="0">
                <a:solidFill>
                  <a:schemeClr val="accent3">
                    <a:lumMod val="25000"/>
                  </a:schemeClr>
                </a:solidFill>
              </a:rPr>
              <a:t>Heatmaps: Summarize feature correlations to guide model creation.</a:t>
            </a:r>
          </a:p>
          <a:p>
            <a:pPr>
              <a:lnSpc>
                <a:spcPct val="100000"/>
              </a:lnSpc>
              <a:spcBef>
                <a:spcPts val="1400"/>
              </a:spcBef>
            </a:pPr>
            <a:r>
              <a:rPr lang="en-US" sz="1800" dirty="0">
                <a:solidFill>
                  <a:schemeClr val="accent3">
                    <a:lumMod val="25000"/>
                  </a:schemeClr>
                </a:solidFill>
              </a:rPr>
              <a:t>GitHub URL of EDA with data visualization notebook: </a:t>
            </a:r>
            <a:r>
              <a:rPr lang="en-US" sz="1800" dirty="0">
                <a:solidFill>
                  <a:schemeClr val="accent3">
                    <a:lumMod val="25000"/>
                  </a:schemeClr>
                </a:solidFill>
                <a:hlinkClick r:id="rId3"/>
              </a:rPr>
              <a:t>https://github.com/beclyv/Data_Science_Capstone_Project_SpaceX/blob/main/notebooks/05-jupyter-labs-eda-dataviz.ipynb</a:t>
            </a:r>
            <a:endParaRPr lang="en-US" sz="18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9844"/>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rPr>
              <a:t>Identified number of launch sites: Counted distinct launch sites from the dataset.</a:t>
            </a:r>
          </a:p>
          <a:p>
            <a:pPr>
              <a:lnSpc>
                <a:spcPct val="100000"/>
              </a:lnSpc>
              <a:spcBef>
                <a:spcPts val="1400"/>
              </a:spcBef>
            </a:pPr>
            <a:r>
              <a:rPr lang="en-US" sz="1400" dirty="0">
                <a:solidFill>
                  <a:schemeClr val="accent3">
                    <a:lumMod val="25000"/>
                  </a:schemeClr>
                </a:solidFill>
              </a:rPr>
              <a:t>Ranked landing outcomes: Ordered landing outcomes within a given time period in descending order.</a:t>
            </a:r>
          </a:p>
          <a:p>
            <a:pPr>
              <a:lnSpc>
                <a:spcPct val="100000"/>
              </a:lnSpc>
              <a:spcBef>
                <a:spcPts val="1400"/>
              </a:spcBef>
            </a:pPr>
            <a:r>
              <a:rPr lang="en-US" sz="1400" dirty="0">
                <a:solidFill>
                  <a:schemeClr val="accent3">
                    <a:lumMod val="25000"/>
                  </a:schemeClr>
                </a:solidFill>
              </a:rPr>
              <a:t>Analyzed failures by month: Queried failure landing outcomes on drone ships, grouped by month and booster outcome.</a:t>
            </a:r>
          </a:p>
          <a:p>
            <a:pPr>
              <a:lnSpc>
                <a:spcPct val="100000"/>
              </a:lnSpc>
              <a:spcBef>
                <a:spcPts val="1400"/>
              </a:spcBef>
            </a:pPr>
            <a:r>
              <a:rPr lang="en-US" sz="1400" dirty="0">
                <a:solidFill>
                  <a:schemeClr val="accent3">
                    <a:lumMod val="25000"/>
                  </a:schemeClr>
                </a:solidFill>
              </a:rPr>
              <a:t>Found maximum payload boosters: Used subqueries to identify boosters that carried the heaviest payloads.</a:t>
            </a:r>
          </a:p>
          <a:p>
            <a:pPr>
              <a:lnSpc>
                <a:spcPct val="100000"/>
              </a:lnSpc>
              <a:spcBef>
                <a:spcPts val="1400"/>
              </a:spcBef>
            </a:pPr>
            <a:r>
              <a:rPr lang="en-US" sz="1400" dirty="0">
                <a:solidFill>
                  <a:schemeClr val="accent3">
                    <a:lumMod val="25000"/>
                  </a:schemeClr>
                </a:solidFill>
              </a:rPr>
              <a:t>Retrieved milestone dates: Listed the date of the first successful ground pad landing.</a:t>
            </a:r>
          </a:p>
          <a:p>
            <a:pPr>
              <a:lnSpc>
                <a:spcPct val="100000"/>
              </a:lnSpc>
              <a:spcBef>
                <a:spcPts val="1400"/>
              </a:spcBef>
            </a:pPr>
            <a:r>
              <a:rPr lang="en-US" sz="1400" dirty="0">
                <a:solidFill>
                  <a:schemeClr val="accent3">
                    <a:lumMod val="25000"/>
                  </a:schemeClr>
                </a:solidFill>
              </a:rPr>
              <a:t>Filtered by conditions: Applied WHERE clauses to isolate specific outcomes (e.g., drone ship landings, payload ranges).</a:t>
            </a:r>
          </a:p>
          <a:p>
            <a:pPr>
              <a:lnSpc>
                <a:spcPct val="100000"/>
              </a:lnSpc>
              <a:spcBef>
                <a:spcPts val="1400"/>
              </a:spcBef>
            </a:pPr>
            <a:r>
              <a:rPr lang="en-US" sz="1400" dirty="0">
                <a:solidFill>
                  <a:schemeClr val="accent3">
                    <a:lumMod val="25000"/>
                  </a:schemeClr>
                </a:solidFill>
              </a:rPr>
              <a:t>Aggregated success/failure counts: Summarized launch outcomes for comparison across sites and boosters.</a:t>
            </a:r>
          </a:p>
          <a:p>
            <a:pPr>
              <a:lnSpc>
                <a:spcPct val="100000"/>
              </a:lnSpc>
              <a:spcBef>
                <a:spcPts val="1400"/>
              </a:spcBef>
            </a:pPr>
            <a:r>
              <a:rPr lang="en-US" sz="1400" dirty="0">
                <a:solidFill>
                  <a:schemeClr val="accent3">
                    <a:lumMod val="25000"/>
                  </a:schemeClr>
                </a:solidFill>
              </a:rPr>
              <a:t>Temporal analysis: Queried launches by year/month to observe changes in landing success.</a:t>
            </a:r>
          </a:p>
          <a:p>
            <a:pPr>
              <a:lnSpc>
                <a:spcPct val="100000"/>
              </a:lnSpc>
              <a:spcBef>
                <a:spcPts val="1400"/>
              </a:spcBef>
            </a:pPr>
            <a:r>
              <a:rPr lang="en-US" sz="1400" dirty="0">
                <a:solidFill>
                  <a:schemeClr val="accent3">
                    <a:lumMod val="25000"/>
                  </a:schemeClr>
                </a:solidFill>
              </a:rPr>
              <a:t>Applied joins: Combined tables (launches, payloads, boosters) to enrich analysis.</a:t>
            </a:r>
          </a:p>
          <a:p>
            <a:pPr>
              <a:lnSpc>
                <a:spcPct val="100000"/>
              </a:lnSpc>
              <a:spcBef>
                <a:spcPts val="1400"/>
              </a:spcBef>
            </a:pPr>
            <a:r>
              <a:rPr lang="en-US" sz="1400" dirty="0">
                <a:solidFill>
                  <a:schemeClr val="accent3">
                    <a:lumMod val="25000"/>
                  </a:schemeClr>
                </a:solidFill>
              </a:rPr>
              <a:t>Derived insights: Used SQL logic to uncover operational patterns and performance milestones.</a:t>
            </a:r>
          </a:p>
          <a:p>
            <a:pPr>
              <a:lnSpc>
                <a:spcPct val="100000"/>
              </a:lnSpc>
              <a:spcBef>
                <a:spcPts val="1400"/>
              </a:spcBef>
            </a:pPr>
            <a:r>
              <a:rPr lang="en-US" sz="1400" dirty="0">
                <a:solidFill>
                  <a:schemeClr val="accent3">
                    <a:lumMod val="25000"/>
                  </a:schemeClr>
                </a:solidFill>
              </a:rPr>
              <a:t>GitHub URL of EDA with SQL notebook: </a:t>
            </a:r>
            <a:r>
              <a:rPr lang="en-US" sz="1400" dirty="0">
                <a:solidFill>
                  <a:schemeClr val="accent3">
                    <a:lumMod val="25000"/>
                  </a:schemeClr>
                </a:solidFill>
                <a:hlinkClick r:id="rId3"/>
              </a:rPr>
              <a:t>https://github.com/beclyv/Data_Science_Capstone_Project_SpaceX/blob/main/notebooks/04-jupyter-labs-eda-sql-coursera_sqllite.ipynb</a:t>
            </a:r>
            <a:endParaRPr lang="en-US" sz="14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92281"/>
            <a:ext cx="10515600" cy="4533291"/>
          </a:xfrm>
          <a:prstGeom prst="rect">
            <a:avLst/>
          </a:prstGeom>
        </p:spPr>
        <p:txBody>
          <a:bodyPr>
            <a:normAutofit fontScale="77500" lnSpcReduction="20000"/>
          </a:bodyPr>
          <a:lstStyle/>
          <a:p>
            <a:pPr>
              <a:lnSpc>
                <a:spcPct val="100000"/>
              </a:lnSpc>
              <a:spcBef>
                <a:spcPts val="1400"/>
              </a:spcBef>
            </a:pPr>
            <a:r>
              <a:rPr lang="en-US" sz="2400" dirty="0">
                <a:solidFill>
                  <a:schemeClr val="accent3">
                    <a:lumMod val="25000"/>
                  </a:schemeClr>
                </a:solidFill>
              </a:rPr>
              <a:t>Map objects in folium map:</a:t>
            </a:r>
          </a:p>
          <a:p>
            <a:pPr lvl="1">
              <a:lnSpc>
                <a:spcPct val="100000"/>
              </a:lnSpc>
              <a:spcBef>
                <a:spcPts val="1400"/>
              </a:spcBef>
            </a:pPr>
            <a:r>
              <a:rPr lang="en-US" sz="2100" dirty="0">
                <a:solidFill>
                  <a:schemeClr val="accent3">
                    <a:lumMod val="25000"/>
                  </a:schemeClr>
                </a:solidFill>
              </a:rPr>
              <a:t>Markers: Placed at each launch site to pinpoint geographic location. Provides clear identification and quick access to site-specific information.</a:t>
            </a:r>
          </a:p>
          <a:p>
            <a:pPr lvl="1">
              <a:lnSpc>
                <a:spcPct val="100000"/>
              </a:lnSpc>
              <a:spcBef>
                <a:spcPts val="1400"/>
              </a:spcBef>
            </a:pPr>
            <a:r>
              <a:rPr lang="en-US" sz="2100" dirty="0">
                <a:solidFill>
                  <a:schemeClr val="accent3">
                    <a:lumMod val="25000"/>
                  </a:schemeClr>
                </a:solidFill>
              </a:rPr>
              <a:t>Popups: Added to markers to display the site names and launch details when clicked or hovered over. </a:t>
            </a:r>
          </a:p>
          <a:p>
            <a:pPr lvl="1">
              <a:lnSpc>
                <a:spcPct val="100000"/>
              </a:lnSpc>
              <a:spcBef>
                <a:spcPts val="1400"/>
              </a:spcBef>
            </a:pPr>
            <a:r>
              <a:rPr lang="en-US" sz="2100" dirty="0">
                <a:solidFill>
                  <a:schemeClr val="accent3">
                    <a:lumMod val="25000"/>
                  </a:schemeClr>
                </a:solidFill>
              </a:rPr>
              <a:t>Circles and circle markers: Used to represent launch outcomes (fail/success) with color coding (green= success, red= failure). Visualizes success and failure in a color-coded way.</a:t>
            </a:r>
          </a:p>
          <a:p>
            <a:pPr lvl="1">
              <a:lnSpc>
                <a:spcPct val="100000"/>
              </a:lnSpc>
              <a:spcBef>
                <a:spcPts val="1400"/>
              </a:spcBef>
            </a:pPr>
            <a:r>
              <a:rPr lang="en-US" sz="2100" dirty="0">
                <a:solidFill>
                  <a:schemeClr val="accent3">
                    <a:lumMod val="25000"/>
                  </a:schemeClr>
                </a:solidFill>
              </a:rPr>
              <a:t>Lines: Connected to launch sites to show distance between site and other geographic locations like cities. Highlights distance from sites to nearby landmarks.</a:t>
            </a:r>
          </a:p>
          <a:p>
            <a:pPr lvl="1">
              <a:lnSpc>
                <a:spcPct val="100000"/>
              </a:lnSpc>
              <a:spcBef>
                <a:spcPts val="1400"/>
              </a:spcBef>
            </a:pPr>
            <a:r>
              <a:rPr lang="en-US" sz="2100" dirty="0">
                <a:solidFill>
                  <a:schemeClr val="accent3">
                    <a:lumMod val="25000"/>
                  </a:schemeClr>
                </a:solidFill>
              </a:rPr>
              <a:t>Clustered markers: Grouped nearby launches to reduce clutter and improve readability.</a:t>
            </a:r>
          </a:p>
          <a:p>
            <a:pPr>
              <a:lnSpc>
                <a:spcPct val="100000"/>
              </a:lnSpc>
              <a:spcBef>
                <a:spcPts val="1400"/>
              </a:spcBef>
            </a:pPr>
            <a:r>
              <a:rPr lang="en-US" sz="2200" dirty="0">
                <a:solidFill>
                  <a:schemeClr val="accent3">
                    <a:lumMod val="25000"/>
                  </a:schemeClr>
                </a:solidFill>
              </a:rPr>
              <a:t>GitHub URL of interactive map with Folium map: </a:t>
            </a:r>
            <a:r>
              <a:rPr lang="en-US" sz="2200" dirty="0">
                <a:solidFill>
                  <a:schemeClr val="accent3">
                    <a:lumMod val="25000"/>
                  </a:schemeClr>
                </a:solidFill>
                <a:hlinkClick r:id="rId3"/>
              </a:rPr>
              <a:t>https://github.com/beclyv/Data_Science_Capstone_Project_SpaceX/blob/main/notebooks/06-lab_jupyter_launch_site_location.jupyterlite.ipynb</a:t>
            </a:r>
            <a:endParaRPr lang="en-US" sz="2200" dirty="0">
              <a:solidFill>
                <a:schemeClr val="accent3">
                  <a:lumMod val="25000"/>
                </a:schemeClr>
              </a:solidFill>
            </a:endParaRPr>
          </a:p>
          <a:p>
            <a:pPr>
              <a:lnSpc>
                <a:spcPct val="100000"/>
              </a:lnSpc>
              <a:spcBef>
                <a:spcPts val="1400"/>
              </a:spcBef>
            </a:pPr>
            <a:r>
              <a:rPr lang="en-US" sz="1800" dirty="0"/>
              <a:t>Note: Map on lab is not interactive because it is on GitHub. It is advised to download the file and view it on </a:t>
            </a:r>
            <a:r>
              <a:rPr lang="en-US" sz="1800" dirty="0" err="1"/>
              <a:t>VSCode</a:t>
            </a:r>
            <a:r>
              <a:rPr lang="en-US" sz="1800" dirty="0"/>
              <a:t> if you wish to review the interactivity. I have also included a folder with the screenshots of the map as evidence of the maps and markers and included the </a:t>
            </a:r>
            <a:r>
              <a:rPr lang="en-US" sz="1800" dirty="0" err="1"/>
              <a:t>github</a:t>
            </a:r>
            <a:r>
              <a:rPr lang="en-US" sz="1800" dirty="0"/>
              <a:t> link: </a:t>
            </a:r>
            <a:r>
              <a:rPr lang="en-US" sz="1800" dirty="0">
                <a:hlinkClick r:id="rId4"/>
              </a:rPr>
              <a:t>https://github.com/beclyv/Data_Science_Capstone_Project_SpaceX/tree/main/folium%20maps</a:t>
            </a:r>
            <a:endParaRPr lang="en-US" sz="1800" dirty="0"/>
          </a:p>
          <a:p>
            <a:pPr>
              <a:lnSpc>
                <a:spcPct val="100000"/>
              </a:lnSpc>
              <a:spcBef>
                <a:spcPts val="1400"/>
              </a:spcBef>
            </a:pPr>
            <a:endParaRPr lang="en-US" sz="18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58F13D0-D070-BCC0-B583-EAC8264807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3ECE7-0183-4EF6-0C19-3712F21A851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75706BFA-33C7-2985-D52F-C60A0E845903}"/>
              </a:ext>
            </a:extLst>
          </p:cNvPr>
          <p:cNvSpPr>
            <a:spLocks noGrp="1"/>
          </p:cNvSpPr>
          <p:nvPr>
            <p:ph idx="4294967295"/>
          </p:nvPr>
        </p:nvSpPr>
        <p:spPr>
          <a:xfrm>
            <a:off x="770010" y="1371600"/>
            <a:ext cx="9745589" cy="479528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rPr>
              <a:t>Plots/Graphs</a:t>
            </a:r>
          </a:p>
          <a:p>
            <a:pPr lvl="1">
              <a:lnSpc>
                <a:spcPct val="100000"/>
              </a:lnSpc>
              <a:spcBef>
                <a:spcPts val="1400"/>
              </a:spcBef>
            </a:pPr>
            <a:r>
              <a:rPr lang="en-US" sz="1800" dirty="0">
                <a:solidFill>
                  <a:schemeClr val="accent3">
                    <a:lumMod val="25000"/>
                  </a:schemeClr>
                </a:solidFill>
              </a:rPr>
              <a:t>Pie chart: Shows success vs. failure outcomes by launch site.</a:t>
            </a:r>
          </a:p>
          <a:p>
            <a:pPr lvl="1">
              <a:lnSpc>
                <a:spcPct val="100000"/>
              </a:lnSpc>
              <a:spcBef>
                <a:spcPts val="1400"/>
              </a:spcBef>
            </a:pPr>
            <a:r>
              <a:rPr lang="en-US" sz="1800" dirty="0">
                <a:solidFill>
                  <a:schemeClr val="accent3">
                    <a:lumMod val="25000"/>
                  </a:schemeClr>
                </a:solidFill>
              </a:rPr>
              <a:t>Scatter plot: Displays payload mass vs. launch outcome, color‑coded by booster version category.</a:t>
            </a:r>
          </a:p>
          <a:p>
            <a:pPr>
              <a:lnSpc>
                <a:spcPct val="100000"/>
              </a:lnSpc>
              <a:spcBef>
                <a:spcPts val="1400"/>
              </a:spcBef>
            </a:pPr>
            <a:r>
              <a:rPr lang="en-US" sz="2000" dirty="0">
                <a:solidFill>
                  <a:schemeClr val="accent3">
                    <a:lumMod val="25000"/>
                  </a:schemeClr>
                </a:solidFill>
              </a:rPr>
              <a:t>Interactions included</a:t>
            </a:r>
          </a:p>
          <a:p>
            <a:pPr lvl="1">
              <a:lnSpc>
                <a:spcPct val="100000"/>
              </a:lnSpc>
              <a:spcBef>
                <a:spcPts val="1400"/>
              </a:spcBef>
            </a:pPr>
            <a:r>
              <a:rPr lang="en-US" sz="1800" dirty="0">
                <a:solidFill>
                  <a:schemeClr val="accent3">
                    <a:lumMod val="25000"/>
                  </a:schemeClr>
                </a:solidFill>
              </a:rPr>
              <a:t>Dropdown menu: Filters data by launch site (or shows all sites).</a:t>
            </a:r>
          </a:p>
          <a:p>
            <a:pPr lvl="1">
              <a:lnSpc>
                <a:spcPct val="100000"/>
              </a:lnSpc>
              <a:spcBef>
                <a:spcPts val="1400"/>
              </a:spcBef>
            </a:pPr>
            <a:r>
              <a:rPr lang="en-US" sz="1800" dirty="0">
                <a:solidFill>
                  <a:schemeClr val="accent3">
                    <a:lumMod val="25000"/>
                  </a:schemeClr>
                </a:solidFill>
              </a:rPr>
              <a:t>Range slider: Adjusts payload mass range dynamically to explore success probabilities.</a:t>
            </a:r>
          </a:p>
          <a:p>
            <a:pPr lvl="1">
              <a:lnSpc>
                <a:spcPct val="100000"/>
              </a:lnSpc>
              <a:spcBef>
                <a:spcPts val="1400"/>
              </a:spcBef>
            </a:pPr>
            <a:r>
              <a:rPr lang="en-US" sz="1800" dirty="0">
                <a:solidFill>
                  <a:schemeClr val="accent3">
                    <a:lumMod val="25000"/>
                  </a:schemeClr>
                </a:solidFill>
              </a:rPr>
              <a:t>Hover tooltips: Provide detailed launch info (payload, orbit, booster) when hovering over points.</a:t>
            </a:r>
          </a:p>
          <a:p>
            <a:endParaRPr lang="en-US" dirty="0"/>
          </a:p>
        </p:txBody>
      </p:sp>
      <p:sp>
        <p:nvSpPr>
          <p:cNvPr id="3" name="Title 1">
            <a:extLst>
              <a:ext uri="{FF2B5EF4-FFF2-40B4-BE49-F238E27FC236}">
                <a16:creationId xmlns:a16="http://schemas.microsoft.com/office/drawing/2014/main" id="{77350914-DEDA-77CB-496C-1E98CCDEF21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596193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726F917-B04B-C757-803E-A5BAED74C1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27EA0E-0B4F-0B1A-762A-10C4C56ADF6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EAEC5EB7-A7A3-8806-F6A2-F684E3336A75}"/>
              </a:ext>
            </a:extLst>
          </p:cNvPr>
          <p:cNvSpPr>
            <a:spLocks noGrp="1"/>
          </p:cNvSpPr>
          <p:nvPr>
            <p:ph idx="4294967295"/>
          </p:nvPr>
        </p:nvSpPr>
        <p:spPr>
          <a:xfrm>
            <a:off x="770011" y="1559811"/>
            <a:ext cx="9745589"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Why these were added</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Simplifies categorical comparisons of success/failure across sites.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Reveals relationships between payload mass and success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and Slider: Allow users to interactively explore different scenarios instead of static plots.</a:t>
            </a:r>
          </a:p>
          <a:p>
            <a:pPr lvl="1">
              <a:lnSpc>
                <a:spcPct val="100000"/>
              </a:lnSpc>
              <a:spcBef>
                <a:spcPts val="1400"/>
              </a:spcBef>
            </a:pPr>
            <a:r>
              <a:rPr lang="en-US" sz="1800" dirty="0">
                <a:solidFill>
                  <a:schemeClr val="accent3">
                    <a:lumMod val="25000"/>
                  </a:schemeClr>
                </a:solidFill>
                <a:latin typeface="Abadi" panose="020B0604020104020204" pitchFamily="34" charset="0"/>
              </a:rPr>
              <a:t>Hover tooltips: Enhance usability by giving extra context without cluttering the chart.</a:t>
            </a:r>
          </a:p>
          <a:p>
            <a:pPr lvl="1">
              <a:lnSpc>
                <a:spcPct val="100000"/>
              </a:lnSpc>
              <a:spcBef>
                <a:spcPts val="1400"/>
              </a:spcBef>
            </a:pPr>
            <a:r>
              <a:rPr lang="en-US" sz="1800" dirty="0">
                <a:solidFill>
                  <a:schemeClr val="accent3">
                    <a:lumMod val="25000"/>
                  </a:schemeClr>
                </a:solidFill>
                <a:latin typeface="Abadi" panose="020B0604020104020204" pitchFamily="34" charset="0"/>
              </a:rPr>
              <a:t>Purpose: Build a dynamic, user‑friendly dashboard for exploring SpaceX launch success factors.</a:t>
            </a:r>
          </a:p>
          <a:p>
            <a:pPr>
              <a:lnSpc>
                <a:spcPct val="100000"/>
              </a:lnSpc>
              <a:spcBef>
                <a:spcPts val="1400"/>
              </a:spcBef>
            </a:pPr>
            <a:r>
              <a:rPr lang="en-US" sz="2000" dirty="0">
                <a:solidFill>
                  <a:schemeClr val="accent3">
                    <a:lumMod val="25000"/>
                  </a:schemeClr>
                </a:solidFill>
                <a:latin typeface="Abadi" panose="020B0604020104020204" pitchFamily="34" charset="0"/>
              </a:rPr>
              <a:t>GitHub URL of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lab: </a:t>
            </a:r>
            <a:r>
              <a:rPr lang="en-US" sz="2000" dirty="0">
                <a:solidFill>
                  <a:schemeClr val="accent3">
                    <a:lumMod val="25000"/>
                  </a:schemeClr>
                </a:solidFill>
                <a:latin typeface="Abadi" panose="020B0604020104020204" pitchFamily="34" charset="0"/>
                <a:hlinkClick r:id="rId3"/>
              </a:rPr>
              <a:t>https://github.com/beclyv/Data_Science_Capstone_Project_SpaceX/blob/main/notebooks/07-lab-spacex-dash-app.py</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90304165-D7C2-AA1B-667B-BE89B22B53E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193200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rPr>
              <a:t>Model Evaluation</a:t>
            </a:r>
          </a:p>
          <a:p>
            <a:pPr lvl="1">
              <a:lnSpc>
                <a:spcPct val="100000"/>
              </a:lnSpc>
              <a:spcBef>
                <a:spcPts val="1400"/>
              </a:spcBef>
            </a:pPr>
            <a:r>
              <a:rPr lang="en-US" sz="1800" dirty="0">
                <a:solidFill>
                  <a:schemeClr val="accent3">
                    <a:lumMod val="25000"/>
                  </a:schemeClr>
                </a:solidFill>
              </a:rPr>
              <a:t>Calculated accuracy on test data using  method.</a:t>
            </a:r>
          </a:p>
          <a:p>
            <a:pPr lvl="1">
              <a:lnSpc>
                <a:spcPct val="100000"/>
              </a:lnSpc>
              <a:spcBef>
                <a:spcPts val="1400"/>
              </a:spcBef>
            </a:pPr>
            <a:r>
              <a:rPr lang="en-US" sz="1800" dirty="0">
                <a:solidFill>
                  <a:schemeClr val="accent3">
                    <a:lumMod val="25000"/>
                  </a:schemeClr>
                </a:solidFill>
              </a:rPr>
              <a:t>Plotted confusion matrices to visualize misclassifications.</a:t>
            </a:r>
          </a:p>
          <a:p>
            <a:pPr lvl="1">
              <a:lnSpc>
                <a:spcPct val="100000"/>
              </a:lnSpc>
              <a:spcBef>
                <a:spcPts val="1400"/>
              </a:spcBef>
            </a:pPr>
            <a:r>
              <a:rPr lang="en-US" sz="1800" dirty="0">
                <a:solidFill>
                  <a:schemeClr val="accent3">
                    <a:lumMod val="25000"/>
                  </a:schemeClr>
                </a:solidFill>
              </a:rPr>
              <a:t>Compared validation accuracy across models.</a:t>
            </a:r>
          </a:p>
          <a:p>
            <a:pPr>
              <a:lnSpc>
                <a:spcPct val="100000"/>
              </a:lnSpc>
              <a:spcBef>
                <a:spcPts val="1400"/>
              </a:spcBef>
            </a:pPr>
            <a:r>
              <a:rPr lang="en-US" sz="2000" dirty="0">
                <a:solidFill>
                  <a:schemeClr val="accent3">
                    <a:lumMod val="25000"/>
                  </a:schemeClr>
                </a:solidFill>
              </a:rPr>
              <a:t>Model Selection</a:t>
            </a:r>
          </a:p>
          <a:p>
            <a:pPr lvl="1">
              <a:lnSpc>
                <a:spcPct val="100000"/>
              </a:lnSpc>
              <a:spcBef>
                <a:spcPts val="1400"/>
              </a:spcBef>
            </a:pPr>
            <a:r>
              <a:rPr lang="en-US" sz="1800" dirty="0">
                <a:solidFill>
                  <a:schemeClr val="accent3">
                    <a:lumMod val="25000"/>
                  </a:schemeClr>
                </a:solidFill>
              </a:rPr>
              <a:t>Selected the best performing model based on balanced accuracy and confusion matrix results.</a:t>
            </a:r>
          </a:p>
          <a:p>
            <a:pPr lvl="1">
              <a:lnSpc>
                <a:spcPct val="100000"/>
              </a:lnSpc>
              <a:spcBef>
                <a:spcPts val="1400"/>
              </a:spcBef>
            </a:pPr>
            <a:r>
              <a:rPr lang="en-US" sz="1800" dirty="0">
                <a:solidFill>
                  <a:schemeClr val="accent3">
                    <a:lumMod val="25000"/>
                  </a:schemeClr>
                </a:solidFill>
              </a:rPr>
              <a:t>Highlighted why it outperformed others (e.g., better generalization, fewer misclassifications).</a:t>
            </a:r>
          </a:p>
          <a:p>
            <a:pPr>
              <a:lnSpc>
                <a:spcPct val="100000"/>
              </a:lnSpc>
              <a:spcBef>
                <a:spcPts val="1400"/>
              </a:spcBef>
            </a:pPr>
            <a:endParaRPr lang="en-US" sz="2200" dirty="0">
              <a:solidFill>
                <a:schemeClr val="accent3">
                  <a:lumMod val="25000"/>
                </a:schemeClr>
              </a:solidFill>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5DFA237-649D-7032-9D68-D605AE6C3B3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4F11C41-5A5F-0D40-56E7-BC3FF1EB5ED4}"/>
              </a:ext>
            </a:extLst>
          </p:cNvPr>
          <p:cNvSpPr>
            <a:spLocks noGrp="1"/>
          </p:cNvSpPr>
          <p:nvPr>
            <p:ph sz="half" idx="1"/>
          </p:nvPr>
        </p:nvSpPr>
        <p:spPr>
          <a:xfrm>
            <a:off x="838200" y="1825625"/>
            <a:ext cx="4839551"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rPr>
              <a:t>GitHub URL of completed predictive analysis lab: </a:t>
            </a:r>
            <a:r>
              <a:rPr lang="en-US" sz="2000" dirty="0">
                <a:solidFill>
                  <a:schemeClr val="accent3">
                    <a:lumMod val="25000"/>
                  </a:schemeClr>
                </a:solidFill>
                <a:hlinkClick r:id="rId3"/>
              </a:rPr>
              <a:t>https://github.com/beclyv/Data_Science_Capstone_Project_SpaceX/blob/main/notebooks/08-SpaceX-Machine-Learning-Prediction-Part-5-v1.ipynb</a:t>
            </a:r>
            <a:endParaRPr lang="en-US" sz="20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4" name="Slide Number Placeholder 3">
            <a:extLst>
              <a:ext uri="{FF2B5EF4-FFF2-40B4-BE49-F238E27FC236}">
                <a16:creationId xmlns:a16="http://schemas.microsoft.com/office/drawing/2014/main" id="{8373207D-3374-70BA-FFFB-17BD569B0217}"/>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630EB8A6-2891-1DBE-E204-9468A7A90B0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Slide Number Placeholder 3">
            <a:extLst>
              <a:ext uri="{FF2B5EF4-FFF2-40B4-BE49-F238E27FC236}">
                <a16:creationId xmlns:a16="http://schemas.microsoft.com/office/drawing/2014/main" id="{72A51DC8-6E9B-20E9-8479-92845C88195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17</a:t>
            </a:fld>
            <a:endParaRPr lang="en-US"/>
          </a:p>
        </p:txBody>
      </p:sp>
      <p:sp>
        <p:nvSpPr>
          <p:cNvPr id="9" name="Rectangle: Rounded Corners 8">
            <a:extLst>
              <a:ext uri="{FF2B5EF4-FFF2-40B4-BE49-F238E27FC236}">
                <a16:creationId xmlns:a16="http://schemas.microsoft.com/office/drawing/2014/main" id="{EFACC88A-4B35-229D-667B-E7940E5143FF}"/>
              </a:ext>
            </a:extLst>
          </p:cNvPr>
          <p:cNvSpPr/>
          <p:nvPr/>
        </p:nvSpPr>
        <p:spPr>
          <a:xfrm>
            <a:off x="6507118" y="1596959"/>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Data preparation</a:t>
            </a:r>
          </a:p>
        </p:txBody>
      </p:sp>
      <p:sp>
        <p:nvSpPr>
          <p:cNvPr id="10" name="Rectangle: Rounded Corners 9">
            <a:extLst>
              <a:ext uri="{FF2B5EF4-FFF2-40B4-BE49-F238E27FC236}">
                <a16:creationId xmlns:a16="http://schemas.microsoft.com/office/drawing/2014/main" id="{B3A93CFB-F39E-73D7-0CBB-2B17487A34DB}"/>
              </a:ext>
            </a:extLst>
          </p:cNvPr>
          <p:cNvSpPr/>
          <p:nvPr/>
        </p:nvSpPr>
        <p:spPr>
          <a:xfrm>
            <a:off x="6507121" y="2258379"/>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Train/test split (18 test samples)</a:t>
            </a:r>
          </a:p>
        </p:txBody>
      </p:sp>
      <p:sp>
        <p:nvSpPr>
          <p:cNvPr id="11" name="Rectangle: Rounded Corners 10">
            <a:extLst>
              <a:ext uri="{FF2B5EF4-FFF2-40B4-BE49-F238E27FC236}">
                <a16:creationId xmlns:a16="http://schemas.microsoft.com/office/drawing/2014/main" id="{EC528D91-412B-A94A-0809-74EC4945CC40}"/>
              </a:ext>
            </a:extLst>
          </p:cNvPr>
          <p:cNvSpPr/>
          <p:nvPr/>
        </p:nvSpPr>
        <p:spPr>
          <a:xfrm>
            <a:off x="6514250" y="2915571"/>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Build models (Logistic regression, SVM, KNN, Decision Tree)</a:t>
            </a:r>
          </a:p>
        </p:txBody>
      </p:sp>
      <p:sp>
        <p:nvSpPr>
          <p:cNvPr id="12" name="Rectangle: Rounded Corners 11">
            <a:extLst>
              <a:ext uri="{FF2B5EF4-FFF2-40B4-BE49-F238E27FC236}">
                <a16:creationId xmlns:a16="http://schemas.microsoft.com/office/drawing/2014/main" id="{81EEF51C-FA70-D341-91F3-2EFEA4E1D048}"/>
              </a:ext>
            </a:extLst>
          </p:cNvPr>
          <p:cNvSpPr/>
          <p:nvPr/>
        </p:nvSpPr>
        <p:spPr>
          <a:xfrm>
            <a:off x="6507117" y="5573583"/>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Select best performing model</a:t>
            </a:r>
          </a:p>
        </p:txBody>
      </p:sp>
      <p:sp>
        <p:nvSpPr>
          <p:cNvPr id="13" name="Rectangle: Rounded Corners 12">
            <a:extLst>
              <a:ext uri="{FF2B5EF4-FFF2-40B4-BE49-F238E27FC236}">
                <a16:creationId xmlns:a16="http://schemas.microsoft.com/office/drawing/2014/main" id="{DBC4E815-EAA2-F502-C14C-E309C2ED43D4}"/>
              </a:ext>
            </a:extLst>
          </p:cNvPr>
          <p:cNvSpPr/>
          <p:nvPr/>
        </p:nvSpPr>
        <p:spPr>
          <a:xfrm>
            <a:off x="6507120" y="4188061"/>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Evaluate (</a:t>
            </a:r>
            <a:r>
              <a:rPr lang="en-US" dirty="0" err="1"/>
              <a:t>best_score</a:t>
            </a:r>
            <a:r>
              <a:rPr lang="en-US" dirty="0"/>
              <a:t>_, test accuracy, confusion matrix)</a:t>
            </a:r>
            <a:endParaRPr lang="en-MY" dirty="0"/>
          </a:p>
        </p:txBody>
      </p:sp>
      <p:sp>
        <p:nvSpPr>
          <p:cNvPr id="14" name="Rectangle: Rounded Corners 13">
            <a:extLst>
              <a:ext uri="{FF2B5EF4-FFF2-40B4-BE49-F238E27FC236}">
                <a16:creationId xmlns:a16="http://schemas.microsoft.com/office/drawing/2014/main" id="{046E38F6-D219-A1A3-6B33-B40724DD86E1}"/>
              </a:ext>
            </a:extLst>
          </p:cNvPr>
          <p:cNvSpPr/>
          <p:nvPr/>
        </p:nvSpPr>
        <p:spPr>
          <a:xfrm>
            <a:off x="6514250" y="3551816"/>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err="1"/>
              <a:t>GridSearch</a:t>
            </a:r>
            <a:r>
              <a:rPr lang="en-MY" dirty="0"/>
              <a:t> CV (hyperparameter tuning, cv=10)</a:t>
            </a:r>
          </a:p>
        </p:txBody>
      </p:sp>
      <p:cxnSp>
        <p:nvCxnSpPr>
          <p:cNvPr id="15" name="Straight Arrow Connector 14">
            <a:extLst>
              <a:ext uri="{FF2B5EF4-FFF2-40B4-BE49-F238E27FC236}">
                <a16:creationId xmlns:a16="http://schemas.microsoft.com/office/drawing/2014/main" id="{39B402AE-728E-D88B-2692-4044BE03026D}"/>
              </a:ext>
            </a:extLst>
          </p:cNvPr>
          <p:cNvCxnSpPr>
            <a:cxnSpLocks/>
            <a:stCxn id="9" idx="0"/>
            <a:endCxn id="12" idx="0"/>
          </p:cNvCxnSpPr>
          <p:nvPr/>
        </p:nvCxnSpPr>
        <p:spPr>
          <a:xfrm flipH="1">
            <a:off x="8633629" y="1596959"/>
            <a:ext cx="1" cy="3976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40D935D9-728F-CAB3-E0BE-26E7F68F7249}"/>
              </a:ext>
            </a:extLst>
          </p:cNvPr>
          <p:cNvSpPr/>
          <p:nvPr/>
        </p:nvSpPr>
        <p:spPr>
          <a:xfrm>
            <a:off x="6514250" y="4871680"/>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Compare models</a:t>
            </a:r>
          </a:p>
        </p:txBody>
      </p:sp>
    </p:spTree>
    <p:extLst>
      <p:ext uri="{BB962C8B-B14F-4D97-AF65-F5344CB8AC3E}">
        <p14:creationId xmlns:p14="http://schemas.microsoft.com/office/powerpoint/2010/main" val="2516662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56462"/>
            <a:ext cx="10687961" cy="4970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b="1" dirty="0">
                <a:solidFill>
                  <a:schemeClr val="accent3">
                    <a:lumMod val="25000"/>
                  </a:schemeClr>
                </a:solidFill>
                <a:latin typeface="+mn-lt"/>
              </a:rPr>
              <a:t>Launch success over time: </a:t>
            </a:r>
            <a:r>
              <a:rPr lang="en-US" sz="1800" dirty="0">
                <a:solidFill>
                  <a:schemeClr val="accent3">
                    <a:lumMod val="25000"/>
                  </a:schemeClr>
                </a:solidFill>
                <a:latin typeface="+mn-lt"/>
              </a:rPr>
              <a:t>Success rates improved steadily with higher flight numbers, showing operational maturity.</a:t>
            </a:r>
          </a:p>
          <a:p>
            <a:pPr>
              <a:lnSpc>
                <a:spcPct val="100000"/>
              </a:lnSpc>
              <a:spcBef>
                <a:spcPts val="1400"/>
              </a:spcBef>
            </a:pPr>
            <a:r>
              <a:rPr lang="en-US" sz="1800" b="1" dirty="0">
                <a:solidFill>
                  <a:schemeClr val="accent3">
                    <a:lumMod val="25000"/>
                  </a:schemeClr>
                </a:solidFill>
                <a:latin typeface="+mn-lt"/>
              </a:rPr>
              <a:t>Payload mass impact: </a:t>
            </a:r>
            <a:r>
              <a:rPr lang="en-US" sz="1800" dirty="0">
                <a:solidFill>
                  <a:schemeClr val="accent3">
                    <a:lumMod val="25000"/>
                  </a:schemeClr>
                </a:solidFill>
                <a:latin typeface="+mn-lt"/>
              </a:rPr>
              <a:t>Even heavy payloads were successfully launched, indicating robust booster recovery systems.</a:t>
            </a:r>
          </a:p>
          <a:p>
            <a:pPr>
              <a:lnSpc>
                <a:spcPct val="100000"/>
              </a:lnSpc>
              <a:spcBef>
                <a:spcPts val="1400"/>
              </a:spcBef>
            </a:pPr>
            <a:r>
              <a:rPr lang="en-US" sz="1800" b="1" dirty="0">
                <a:solidFill>
                  <a:schemeClr val="accent3">
                    <a:lumMod val="25000"/>
                  </a:schemeClr>
                </a:solidFill>
                <a:latin typeface="+mn-lt"/>
              </a:rPr>
              <a:t>Launch site performance: </a:t>
            </a:r>
            <a:r>
              <a:rPr lang="en-US" sz="1800" dirty="0">
                <a:solidFill>
                  <a:schemeClr val="accent3">
                    <a:lumMod val="25000"/>
                  </a:schemeClr>
                </a:solidFill>
                <a:latin typeface="+mn-lt"/>
              </a:rPr>
              <a:t>KSC LC‑39A and CCAFS SLC‑40 handled heavier payloads with higher success rates compared to other sites.</a:t>
            </a:r>
          </a:p>
          <a:p>
            <a:pPr>
              <a:lnSpc>
                <a:spcPct val="100000"/>
              </a:lnSpc>
              <a:spcBef>
                <a:spcPts val="1400"/>
              </a:spcBef>
            </a:pPr>
            <a:r>
              <a:rPr lang="en-US" sz="1800" b="1" dirty="0">
                <a:solidFill>
                  <a:schemeClr val="accent3">
                    <a:lumMod val="25000"/>
                  </a:schemeClr>
                </a:solidFill>
                <a:latin typeface="+mn-lt"/>
              </a:rPr>
              <a:t>Orbit type reliability: </a:t>
            </a:r>
            <a:r>
              <a:rPr lang="en-US" sz="1800" dirty="0">
                <a:solidFill>
                  <a:schemeClr val="accent3">
                    <a:lumMod val="25000"/>
                  </a:schemeClr>
                </a:solidFill>
                <a:latin typeface="+mn-lt"/>
              </a:rPr>
              <a:t>Certain orbits (GEO, SSO, ES‑L1) achieved near‑perfect success, while GTO showed lower reliability.</a:t>
            </a:r>
          </a:p>
          <a:p>
            <a:pPr>
              <a:lnSpc>
                <a:spcPct val="100000"/>
              </a:lnSpc>
              <a:spcBef>
                <a:spcPts val="1400"/>
              </a:spcBef>
            </a:pPr>
            <a:r>
              <a:rPr lang="en-US" sz="1800" b="1" dirty="0">
                <a:solidFill>
                  <a:schemeClr val="accent3">
                    <a:lumMod val="25000"/>
                  </a:schemeClr>
                </a:solidFill>
                <a:latin typeface="+mn-lt"/>
              </a:rPr>
              <a:t>Temporal trend: </a:t>
            </a:r>
            <a:r>
              <a:rPr lang="en-US" sz="1800" dirty="0">
                <a:solidFill>
                  <a:schemeClr val="accent3">
                    <a:lumMod val="25000"/>
                  </a:schemeClr>
                </a:solidFill>
                <a:latin typeface="+mn-lt"/>
              </a:rPr>
              <a:t>Yearly success rates rose sharply after 2015, peaking above 90% in 2019, reflecting technological advancements.</a:t>
            </a:r>
          </a:p>
          <a:p>
            <a:pPr>
              <a:lnSpc>
                <a:spcPct val="100000"/>
              </a:lnSpc>
              <a:spcBef>
                <a:spcPts val="1400"/>
              </a:spcBef>
            </a:pPr>
            <a:r>
              <a:rPr lang="en-US" sz="1800" b="1" dirty="0">
                <a:solidFill>
                  <a:schemeClr val="accent3">
                    <a:lumMod val="25000"/>
                  </a:schemeClr>
                </a:solidFill>
                <a:latin typeface="+mn-lt"/>
              </a:rPr>
              <a:t>Feature insights: </a:t>
            </a:r>
            <a:r>
              <a:rPr lang="en-US" sz="1800" dirty="0">
                <a:solidFill>
                  <a:schemeClr val="accent3">
                    <a:lumMod val="25000"/>
                  </a:schemeClr>
                </a:solidFill>
                <a:latin typeface="+mn-lt"/>
              </a:rPr>
              <a:t>Flight number, payload mass, launch site, and orbit type emerged as strong predictors for classification modeling.</a:t>
            </a:r>
          </a:p>
          <a:p>
            <a:pPr>
              <a:lnSpc>
                <a:spcPct val="100000"/>
              </a:lnSpc>
              <a:spcBef>
                <a:spcPts val="1400"/>
              </a:spcBef>
            </a:pPr>
            <a:endParaRPr lang="en-US" sz="1800" dirty="0">
              <a:latin typeface="+mn-lt"/>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EDA Analysis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CC7FA4F-158B-C272-6679-F1D18C426A61}"/>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22EFE65-EF7C-1F24-2026-665F4C532709}"/>
              </a:ext>
            </a:extLst>
          </p:cNvPr>
          <p:cNvSpPr txBox="1">
            <a:spLocks/>
          </p:cNvSpPr>
          <p:nvPr/>
        </p:nvSpPr>
        <p:spPr>
          <a:xfrm>
            <a:off x="770011" y="1456462"/>
            <a:ext cx="2632408" cy="4970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mn-lt"/>
              </a:rPr>
              <a:t>Screenshots of interactive dashboard. </a:t>
            </a:r>
          </a:p>
          <a:p>
            <a:pPr>
              <a:lnSpc>
                <a:spcPct val="100000"/>
              </a:lnSpc>
              <a:spcBef>
                <a:spcPts val="1400"/>
              </a:spcBef>
            </a:pPr>
            <a:r>
              <a:rPr lang="en-US" sz="1800" dirty="0">
                <a:solidFill>
                  <a:schemeClr val="accent3">
                    <a:lumMod val="25000"/>
                  </a:schemeClr>
                </a:solidFill>
                <a:latin typeface="+mn-lt"/>
              </a:rPr>
              <a:t>Pie chart is shown with a dropdown menu that has all the names of the launch sites.</a:t>
            </a:r>
          </a:p>
          <a:p>
            <a:pPr>
              <a:lnSpc>
                <a:spcPct val="100000"/>
              </a:lnSpc>
              <a:spcBef>
                <a:spcPts val="1400"/>
              </a:spcBef>
            </a:pPr>
            <a:r>
              <a:rPr lang="en-US" sz="1800" dirty="0">
                <a:solidFill>
                  <a:schemeClr val="accent3">
                    <a:lumMod val="25000"/>
                  </a:schemeClr>
                </a:solidFill>
                <a:latin typeface="+mn-lt"/>
              </a:rPr>
              <a:t>Payload mass slider corresponds with the scatter plot chart.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5B5F15A-2315-E67C-6D38-21DFB36D2B2F}"/>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F4766C7F-7910-004D-6E81-D0F7A70A8F4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Interactive analytics</a:t>
            </a:r>
            <a:endParaRPr lang="en-US" dirty="0">
              <a:solidFill>
                <a:srgbClr val="0B49CB"/>
              </a:solidFill>
            </a:endParaRPr>
          </a:p>
        </p:txBody>
      </p:sp>
      <p:pic>
        <p:nvPicPr>
          <p:cNvPr id="5" name="Picture 4">
            <a:extLst>
              <a:ext uri="{FF2B5EF4-FFF2-40B4-BE49-F238E27FC236}">
                <a16:creationId xmlns:a16="http://schemas.microsoft.com/office/drawing/2014/main" id="{B911FB62-7BAE-C370-DD33-BA2A6B4B85FD}"/>
              </a:ext>
            </a:extLst>
          </p:cNvPr>
          <p:cNvPicPr>
            <a:picLocks noChangeAspect="1"/>
          </p:cNvPicPr>
          <p:nvPr/>
        </p:nvPicPr>
        <p:blipFill>
          <a:blip r:embed="rId4"/>
          <a:stretch>
            <a:fillRect/>
          </a:stretch>
        </p:blipFill>
        <p:spPr>
          <a:xfrm>
            <a:off x="3895220" y="1456462"/>
            <a:ext cx="7562752" cy="2791337"/>
          </a:xfrm>
          <a:prstGeom prst="rect">
            <a:avLst/>
          </a:prstGeom>
        </p:spPr>
      </p:pic>
      <p:pic>
        <p:nvPicPr>
          <p:cNvPr id="9" name="Picture 8">
            <a:extLst>
              <a:ext uri="{FF2B5EF4-FFF2-40B4-BE49-F238E27FC236}">
                <a16:creationId xmlns:a16="http://schemas.microsoft.com/office/drawing/2014/main" id="{280BF994-6310-0225-1DA4-06CF3A780789}"/>
              </a:ext>
            </a:extLst>
          </p:cNvPr>
          <p:cNvPicPr>
            <a:picLocks noChangeAspect="1"/>
          </p:cNvPicPr>
          <p:nvPr/>
        </p:nvPicPr>
        <p:blipFill>
          <a:blip r:embed="rId5"/>
          <a:stretch>
            <a:fillRect/>
          </a:stretch>
        </p:blipFill>
        <p:spPr>
          <a:xfrm>
            <a:off x="3895220" y="4354130"/>
            <a:ext cx="7598735" cy="2296365"/>
          </a:xfrm>
          <a:prstGeom prst="rect">
            <a:avLst/>
          </a:prstGeom>
        </p:spPr>
      </p:pic>
    </p:spTree>
    <p:extLst>
      <p:ext uri="{BB962C8B-B14F-4D97-AF65-F5344CB8AC3E}">
        <p14:creationId xmlns:p14="http://schemas.microsoft.com/office/powerpoint/2010/main" val="431248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60347"/>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p>
          <a:p>
            <a:pPr>
              <a:lnSpc>
                <a:spcPct val="100000"/>
              </a:lnSpc>
              <a:spcBef>
                <a:spcPts val="1400"/>
              </a:spcBef>
            </a:pPr>
            <a:r>
              <a:rPr lang="en-US" sz="2200" dirty="0">
                <a:solidFill>
                  <a:schemeClr val="accent3">
                    <a:lumMod val="25000"/>
                  </a:schemeClr>
                </a:solidFill>
                <a:latin typeface="+mn-lt"/>
              </a:rPr>
              <a:t>Introduction</a:t>
            </a:r>
          </a:p>
          <a:p>
            <a:pPr>
              <a:lnSpc>
                <a:spcPct val="100000"/>
              </a:lnSpc>
              <a:spcBef>
                <a:spcPts val="1400"/>
              </a:spcBef>
            </a:pPr>
            <a:r>
              <a:rPr lang="en-US" sz="2200" dirty="0">
                <a:solidFill>
                  <a:schemeClr val="accent3">
                    <a:lumMod val="25000"/>
                  </a:schemeClr>
                </a:solidFill>
                <a:latin typeface="+mn-lt"/>
              </a:rPr>
              <a:t>Methodology</a:t>
            </a:r>
          </a:p>
          <a:p>
            <a:pPr>
              <a:lnSpc>
                <a:spcPct val="100000"/>
              </a:lnSpc>
              <a:spcBef>
                <a:spcPts val="1400"/>
              </a:spcBef>
            </a:pPr>
            <a:r>
              <a:rPr lang="en-US" sz="2200" dirty="0">
                <a:solidFill>
                  <a:schemeClr val="accent3">
                    <a:lumMod val="25000"/>
                  </a:schemeClr>
                </a:solidFill>
                <a:latin typeface="+mn-lt"/>
              </a:rPr>
              <a:t>Results</a:t>
            </a:r>
          </a:p>
          <a:p>
            <a:pPr>
              <a:lnSpc>
                <a:spcPct val="100000"/>
              </a:lnSpc>
              <a:spcBef>
                <a:spcPts val="1400"/>
              </a:spcBef>
            </a:pPr>
            <a:r>
              <a:rPr lang="en-US" sz="2200" dirty="0">
                <a:solidFill>
                  <a:schemeClr val="accent3">
                    <a:lumMod val="25000"/>
                  </a:schemeClr>
                </a:solidFill>
                <a:latin typeface="+mn-lt"/>
              </a:rPr>
              <a:t>Conclusion</a:t>
            </a:r>
          </a:p>
          <a:p>
            <a:pPr>
              <a:lnSpc>
                <a:spcPct val="100000"/>
              </a:lnSpc>
              <a:spcBef>
                <a:spcPts val="1400"/>
              </a:spcBef>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3" name="Graphic 2" descr="Rocket with solid fill">
            <a:extLst>
              <a:ext uri="{FF2B5EF4-FFF2-40B4-BE49-F238E27FC236}">
                <a16:creationId xmlns:a16="http://schemas.microsoft.com/office/drawing/2014/main" id="{9BCD4BA5-C939-7C57-99AD-6DA7958048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4905" y="2346251"/>
            <a:ext cx="2165498" cy="2165498"/>
          </a:xfrm>
          <a:prstGeom prst="rect">
            <a:avLst/>
          </a:prstGeom>
        </p:spPr>
      </p:pic>
    </p:spTree>
    <p:extLst>
      <p:ext uri="{BB962C8B-B14F-4D97-AF65-F5344CB8AC3E}">
        <p14:creationId xmlns:p14="http://schemas.microsoft.com/office/powerpoint/2010/main" val="724038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742E49B-F3A8-918F-B4E9-490A5D809C0C}"/>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DDCA7B05-C781-C7E1-BE41-8729EEB0DEE0}"/>
              </a:ext>
            </a:extLst>
          </p:cNvPr>
          <p:cNvSpPr txBox="1">
            <a:spLocks/>
          </p:cNvSpPr>
          <p:nvPr/>
        </p:nvSpPr>
        <p:spPr>
          <a:xfrm>
            <a:off x="770011" y="1456462"/>
            <a:ext cx="10596194" cy="471042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Models: Logistic Regression, SVM, KNN, Decision Tree.</a:t>
            </a:r>
          </a:p>
          <a:p>
            <a:pPr>
              <a:lnSpc>
                <a:spcPct val="100000"/>
              </a:lnSpc>
              <a:spcBef>
                <a:spcPts val="1400"/>
              </a:spcBef>
            </a:pPr>
            <a:r>
              <a:rPr lang="en-US" sz="2200" dirty="0">
                <a:solidFill>
                  <a:schemeClr val="accent3">
                    <a:lumMod val="25000"/>
                  </a:schemeClr>
                </a:solidFill>
                <a:latin typeface="+mn-lt"/>
              </a:rPr>
              <a:t>Hyperparameter tuning: </a:t>
            </a:r>
            <a:r>
              <a:rPr lang="en-US" sz="2200" dirty="0" err="1">
                <a:solidFill>
                  <a:schemeClr val="accent3">
                    <a:lumMod val="25000"/>
                  </a:schemeClr>
                </a:solidFill>
                <a:latin typeface="+mn-lt"/>
              </a:rPr>
              <a:t>GridSearchCV</a:t>
            </a:r>
            <a:r>
              <a:rPr lang="en-US" sz="2200" dirty="0">
                <a:solidFill>
                  <a:schemeClr val="accent3">
                    <a:lumMod val="25000"/>
                  </a:schemeClr>
                </a:solidFill>
                <a:latin typeface="+mn-lt"/>
              </a:rPr>
              <a:t> applied with 10‑fold cross‑validation to optimize parameters.</a:t>
            </a:r>
          </a:p>
          <a:p>
            <a:pPr>
              <a:lnSpc>
                <a:spcPct val="100000"/>
              </a:lnSpc>
              <a:spcBef>
                <a:spcPts val="1400"/>
              </a:spcBef>
            </a:pPr>
            <a:r>
              <a:rPr lang="en-US" sz="2200" dirty="0">
                <a:solidFill>
                  <a:schemeClr val="accent3">
                    <a:lumMod val="25000"/>
                  </a:schemeClr>
                </a:solidFill>
                <a:latin typeface="+mn-lt"/>
              </a:rPr>
              <a:t>Validation (</a:t>
            </a:r>
            <a:r>
              <a:rPr lang="en-US" sz="2200" dirty="0" err="1">
                <a:solidFill>
                  <a:schemeClr val="accent3">
                    <a:lumMod val="25000"/>
                  </a:schemeClr>
                </a:solidFill>
                <a:latin typeface="+mn-lt"/>
              </a:rPr>
              <a:t>GridSearchCV</a:t>
            </a:r>
            <a:r>
              <a:rPr lang="en-US" sz="2200" dirty="0">
                <a:solidFill>
                  <a:schemeClr val="accent3">
                    <a:lumMod val="25000"/>
                  </a:schemeClr>
                </a:solidFill>
                <a:latin typeface="+mn-lt"/>
              </a:rPr>
              <a:t>) accuracy: Decision Tree 0.875; SVM 0.8482; KNN 0.8482; Logistic 0.8464.</a:t>
            </a:r>
          </a:p>
          <a:p>
            <a:pPr>
              <a:lnSpc>
                <a:spcPct val="100000"/>
              </a:lnSpc>
              <a:spcBef>
                <a:spcPts val="1400"/>
              </a:spcBef>
            </a:pPr>
            <a:r>
              <a:rPr lang="en-US" sz="2200" dirty="0">
                <a:solidFill>
                  <a:schemeClr val="accent3">
                    <a:lumMod val="25000"/>
                  </a:schemeClr>
                </a:solidFill>
                <a:latin typeface="+mn-lt"/>
              </a:rPr>
              <a:t>Test accuracy (18 samples): Decision Tree 0.9444; Logistic 0.8333; SVM 0.8333; KNN 0.8333.</a:t>
            </a:r>
          </a:p>
          <a:p>
            <a:pPr>
              <a:lnSpc>
                <a:spcPct val="100000"/>
              </a:lnSpc>
              <a:spcBef>
                <a:spcPts val="1400"/>
              </a:spcBef>
            </a:pPr>
            <a:r>
              <a:rPr lang="en-US" sz="2200" dirty="0">
                <a:solidFill>
                  <a:schemeClr val="accent3">
                    <a:lumMod val="25000"/>
                  </a:schemeClr>
                </a:solidFill>
                <a:latin typeface="+mn-lt"/>
              </a:rPr>
              <a:t>Confusion matrices (test set):</a:t>
            </a:r>
          </a:p>
          <a:p>
            <a:pPr lvl="1">
              <a:lnSpc>
                <a:spcPct val="100000"/>
              </a:lnSpc>
              <a:spcBef>
                <a:spcPts val="1400"/>
              </a:spcBef>
            </a:pPr>
            <a:r>
              <a:rPr lang="en-US" sz="1800" dirty="0">
                <a:solidFill>
                  <a:schemeClr val="accent3">
                    <a:lumMod val="25000"/>
                  </a:schemeClr>
                </a:solidFill>
                <a:latin typeface="+mn-lt"/>
              </a:rPr>
              <a:t>Logistic / SVM / KNN: TN = 3, FP = 3, FN = 0, TP = 12.</a:t>
            </a:r>
          </a:p>
          <a:p>
            <a:pPr lvl="1">
              <a:lnSpc>
                <a:spcPct val="100000"/>
              </a:lnSpc>
              <a:spcBef>
                <a:spcPts val="1400"/>
              </a:spcBef>
            </a:pPr>
            <a:r>
              <a:rPr lang="en-US" sz="1800" dirty="0">
                <a:solidFill>
                  <a:schemeClr val="accent3">
                    <a:lumMod val="25000"/>
                  </a:schemeClr>
                </a:solidFill>
                <a:latin typeface="+mn-lt"/>
              </a:rPr>
              <a:t>Decision Tree: TN = 5, FP = 1, FN = 0, TP = 12</a:t>
            </a:r>
          </a:p>
          <a:p>
            <a:pPr>
              <a:lnSpc>
                <a:spcPct val="100000"/>
              </a:lnSpc>
              <a:spcBef>
                <a:spcPts val="1400"/>
              </a:spcBef>
            </a:pPr>
            <a:r>
              <a:rPr lang="en-US" sz="2200" dirty="0">
                <a:solidFill>
                  <a:schemeClr val="accent3">
                    <a:lumMod val="25000"/>
                  </a:schemeClr>
                </a:solidFill>
                <a:latin typeface="+mn-lt"/>
              </a:rPr>
              <a:t>Best model selection: Decision Tree Classifier was finally chosen for its high accuracy and interpretability, though other models performed well.</a:t>
            </a:r>
            <a:endParaRPr lang="en-US" sz="1800" dirty="0">
              <a:latin typeface="+mn-lt"/>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101A788-9F50-F590-D49B-30525C2BFE63}"/>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42522F81-EB46-3691-03CE-3558A7AC8A5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Predictive analysis</a:t>
            </a:r>
            <a:endParaRPr lang="en-US" dirty="0">
              <a:solidFill>
                <a:srgbClr val="0B49CB"/>
              </a:solidFill>
            </a:endParaRPr>
          </a:p>
        </p:txBody>
      </p:sp>
    </p:spTree>
    <p:extLst>
      <p:ext uri="{BB962C8B-B14F-4D97-AF65-F5344CB8AC3E}">
        <p14:creationId xmlns:p14="http://schemas.microsoft.com/office/powerpoint/2010/main" val="11833736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38693"/>
            <a:ext cx="1080884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Success rates improved across all launch sites as flight numbers increased.</a:t>
            </a:r>
          </a:p>
          <a:p>
            <a:pPr>
              <a:lnSpc>
                <a:spcPct val="100000"/>
              </a:lnSpc>
              <a:spcBef>
                <a:spcPts val="1400"/>
              </a:spcBef>
            </a:pPr>
            <a:r>
              <a:rPr lang="en-US" sz="2200" dirty="0">
                <a:solidFill>
                  <a:schemeClr val="accent3">
                    <a:lumMod val="25000"/>
                  </a:schemeClr>
                </a:solidFill>
              </a:rPr>
              <a:t>KSC LC‑39A and CCAFS SLC‑40 show higher concentrations of successful launches.</a:t>
            </a:r>
          </a:p>
          <a:p>
            <a:pPr>
              <a:lnSpc>
                <a:spcPct val="100000"/>
              </a:lnSpc>
              <a:spcBef>
                <a:spcPts val="1400"/>
              </a:spcBef>
            </a:pPr>
            <a:r>
              <a:rPr lang="en-US" sz="2200" dirty="0">
                <a:solidFill>
                  <a:schemeClr val="accent3">
                    <a:lumMod val="25000"/>
                  </a:schemeClr>
                </a:solidFill>
              </a:rPr>
              <a:t>Demonstrates site‑specific performance trends and operational growth.</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548E4D12-C5DF-179C-C8A6-265A6C1C525E}"/>
              </a:ext>
            </a:extLst>
          </p:cNvPr>
          <p:cNvPicPr>
            <a:picLocks noChangeAspect="1"/>
          </p:cNvPicPr>
          <p:nvPr/>
        </p:nvPicPr>
        <p:blipFill>
          <a:blip r:embed="rId3"/>
          <a:stretch>
            <a:fillRect/>
          </a:stretch>
        </p:blipFill>
        <p:spPr>
          <a:xfrm>
            <a:off x="770011" y="3465513"/>
            <a:ext cx="10515600" cy="2389005"/>
          </a:xfrm>
          <a:prstGeom prst="rect">
            <a:avLst/>
          </a:prstGeom>
        </p:spPr>
      </p:pic>
    </p:spTree>
    <p:extLst>
      <p:ext uri="{BB962C8B-B14F-4D97-AF65-F5344CB8AC3E}">
        <p14:creationId xmlns:p14="http://schemas.microsoft.com/office/powerpoint/2010/main" val="3865605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1577" y="1389273"/>
            <a:ext cx="1080884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All sites handled a wide range of payloads.</a:t>
            </a:r>
          </a:p>
          <a:p>
            <a:pPr>
              <a:lnSpc>
                <a:spcPct val="100000"/>
              </a:lnSpc>
              <a:spcBef>
                <a:spcPts val="1400"/>
              </a:spcBef>
            </a:pPr>
            <a:r>
              <a:rPr lang="en-US" sz="2200" dirty="0">
                <a:solidFill>
                  <a:schemeClr val="accent3">
                    <a:lumMod val="25000"/>
                  </a:schemeClr>
                </a:solidFill>
              </a:rPr>
              <a:t>KSC LC‑39A supported some of the heaviest payloads with strong success rates.</a:t>
            </a:r>
          </a:p>
          <a:p>
            <a:pPr>
              <a:lnSpc>
                <a:spcPct val="100000"/>
              </a:lnSpc>
              <a:spcBef>
                <a:spcPts val="1400"/>
              </a:spcBef>
            </a:pPr>
            <a:r>
              <a:rPr lang="en-US" sz="2200" dirty="0">
                <a:solidFill>
                  <a:schemeClr val="accent3">
                    <a:lumMod val="25000"/>
                  </a:schemeClr>
                </a:solidFill>
              </a:rPr>
              <a:t>Highlights site capability and robustness with heavy missions.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CA56DE9-0ABB-F381-5762-28F917FE9B07}"/>
              </a:ext>
            </a:extLst>
          </p:cNvPr>
          <p:cNvPicPr>
            <a:picLocks noChangeAspect="1"/>
          </p:cNvPicPr>
          <p:nvPr/>
        </p:nvPicPr>
        <p:blipFill>
          <a:blip r:embed="rId3"/>
          <a:stretch>
            <a:fillRect/>
          </a:stretch>
        </p:blipFill>
        <p:spPr>
          <a:xfrm>
            <a:off x="691578" y="3429000"/>
            <a:ext cx="10594034" cy="2559988"/>
          </a:xfrm>
          <a:prstGeom prst="rect">
            <a:avLst/>
          </a:prstGeom>
        </p:spPr>
      </p:pic>
    </p:spTree>
    <p:extLst>
      <p:ext uri="{BB962C8B-B14F-4D97-AF65-F5344CB8AC3E}">
        <p14:creationId xmlns:p14="http://schemas.microsoft.com/office/powerpoint/2010/main" val="3869789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377215"/>
            <a:ext cx="502473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Certain orbits (ES‑L1, GEO, HEO, SSO) achieved 100% success.</a:t>
            </a:r>
          </a:p>
          <a:p>
            <a:pPr>
              <a:lnSpc>
                <a:spcPct val="100000"/>
              </a:lnSpc>
              <a:spcBef>
                <a:spcPts val="1400"/>
              </a:spcBef>
            </a:pPr>
            <a:r>
              <a:rPr lang="en-US" sz="2200" dirty="0">
                <a:solidFill>
                  <a:schemeClr val="accent3">
                    <a:lumMod val="25000"/>
                  </a:schemeClr>
                </a:solidFill>
              </a:rPr>
              <a:t>LEO, ISS, MEO, and PO showed moderate success ( around 60%–70%).</a:t>
            </a:r>
          </a:p>
          <a:p>
            <a:pPr>
              <a:lnSpc>
                <a:spcPct val="100000"/>
              </a:lnSpc>
              <a:spcBef>
                <a:spcPts val="1400"/>
              </a:spcBef>
            </a:pPr>
            <a:r>
              <a:rPr lang="en-US" sz="2200" dirty="0">
                <a:solidFill>
                  <a:schemeClr val="accent3">
                    <a:lumMod val="25000"/>
                  </a:schemeClr>
                </a:solidFill>
              </a:rPr>
              <a:t>GTO had lower success ( around 52%), reflecting higher mission complexity.</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2FBCA5C-578A-8602-7380-8CE2821EEA2C}"/>
              </a:ext>
            </a:extLst>
          </p:cNvPr>
          <p:cNvPicPr>
            <a:picLocks noChangeAspect="1"/>
          </p:cNvPicPr>
          <p:nvPr/>
        </p:nvPicPr>
        <p:blipFill>
          <a:blip r:embed="rId3"/>
          <a:stretch>
            <a:fillRect/>
          </a:stretch>
        </p:blipFill>
        <p:spPr>
          <a:xfrm>
            <a:off x="6236738" y="1357817"/>
            <a:ext cx="5221234" cy="4215392"/>
          </a:xfrm>
          <a:prstGeom prst="rect">
            <a:avLst/>
          </a:prstGeom>
        </p:spPr>
      </p:pic>
    </p:spTree>
    <p:extLst>
      <p:ext uri="{BB962C8B-B14F-4D97-AF65-F5344CB8AC3E}">
        <p14:creationId xmlns:p14="http://schemas.microsoft.com/office/powerpoint/2010/main" val="800901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2435"/>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Later flights show more consistent success across multiple orbit types.</a:t>
            </a:r>
          </a:p>
          <a:p>
            <a:pPr>
              <a:lnSpc>
                <a:spcPct val="100000"/>
              </a:lnSpc>
              <a:spcBef>
                <a:spcPts val="1400"/>
              </a:spcBef>
            </a:pPr>
            <a:r>
              <a:rPr lang="en-US" sz="2200" dirty="0">
                <a:solidFill>
                  <a:schemeClr val="accent3">
                    <a:lumMod val="25000"/>
                  </a:schemeClr>
                </a:solidFill>
              </a:rPr>
              <a:t>LEO and ISS are the most frequent orbits, with mixed outcomes.</a:t>
            </a:r>
          </a:p>
          <a:p>
            <a:pPr>
              <a:lnSpc>
                <a:spcPct val="100000"/>
              </a:lnSpc>
              <a:spcBef>
                <a:spcPts val="1400"/>
              </a:spcBef>
            </a:pPr>
            <a:r>
              <a:rPr lang="en-US" sz="2200" dirty="0">
                <a:solidFill>
                  <a:schemeClr val="accent3">
                    <a:lumMod val="25000"/>
                  </a:schemeClr>
                </a:solidFill>
              </a:rPr>
              <a:t>GEO, SSO, ES‑L1 demonstrate strong reliability even in earlier missions.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C2F0558-2D56-66C7-AA13-ED24CA8BD4D9}"/>
              </a:ext>
            </a:extLst>
          </p:cNvPr>
          <p:cNvPicPr>
            <a:picLocks noChangeAspect="1"/>
          </p:cNvPicPr>
          <p:nvPr/>
        </p:nvPicPr>
        <p:blipFill>
          <a:blip r:embed="rId3"/>
          <a:stretch>
            <a:fillRect/>
          </a:stretch>
        </p:blipFill>
        <p:spPr>
          <a:xfrm>
            <a:off x="770010" y="3465513"/>
            <a:ext cx="10651979" cy="2558991"/>
          </a:xfrm>
          <a:prstGeom prst="rect">
            <a:avLst/>
          </a:prstGeom>
        </p:spPr>
      </p:pic>
    </p:spTree>
    <p:extLst>
      <p:ext uri="{BB962C8B-B14F-4D97-AF65-F5344CB8AC3E}">
        <p14:creationId xmlns:p14="http://schemas.microsoft.com/office/powerpoint/2010/main" val="11067275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1456" y="1373341"/>
            <a:ext cx="11149087" cy="1871711"/>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Wide payload ranges observed across orbits, especially LEO and GTO.</a:t>
            </a:r>
          </a:p>
          <a:p>
            <a:pPr>
              <a:lnSpc>
                <a:spcPct val="100000"/>
              </a:lnSpc>
              <a:spcBef>
                <a:spcPts val="1400"/>
              </a:spcBef>
            </a:pPr>
            <a:r>
              <a:rPr lang="en-US" sz="2200" dirty="0">
                <a:solidFill>
                  <a:schemeClr val="accent3">
                    <a:lumMod val="25000"/>
                  </a:schemeClr>
                </a:solidFill>
              </a:rPr>
              <a:t>Successful launches occurred across most orbit types and payload scales.</a:t>
            </a:r>
          </a:p>
          <a:p>
            <a:pPr>
              <a:lnSpc>
                <a:spcPct val="100000"/>
              </a:lnSpc>
              <a:spcBef>
                <a:spcPts val="1400"/>
              </a:spcBef>
            </a:pPr>
            <a:r>
              <a:rPr lang="en-US" sz="2200" dirty="0">
                <a:solidFill>
                  <a:schemeClr val="accent3">
                    <a:lumMod val="25000"/>
                  </a:schemeClr>
                </a:solidFill>
              </a:rPr>
              <a:t>Heavy payloads were successfully delivered to complex orbits, showing operational robustness.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72BDC45-E712-BBA8-14E3-FBF7308CC970}"/>
              </a:ext>
            </a:extLst>
          </p:cNvPr>
          <p:cNvPicPr>
            <a:picLocks noChangeAspect="1"/>
          </p:cNvPicPr>
          <p:nvPr/>
        </p:nvPicPr>
        <p:blipFill>
          <a:blip r:embed="rId3"/>
          <a:stretch>
            <a:fillRect/>
          </a:stretch>
        </p:blipFill>
        <p:spPr>
          <a:xfrm>
            <a:off x="770011" y="3466582"/>
            <a:ext cx="10687961" cy="2558991"/>
          </a:xfrm>
          <a:prstGeom prst="rect">
            <a:avLst/>
          </a:prstGeom>
        </p:spPr>
      </p:pic>
    </p:spTree>
    <p:extLst>
      <p:ext uri="{BB962C8B-B14F-4D97-AF65-F5344CB8AC3E}">
        <p14:creationId xmlns:p14="http://schemas.microsoft.com/office/powerpoint/2010/main" val="3145340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8692" y="1559719"/>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rPr>
              <a:t>Success rates steadily improved from 2010 to 2020.</a:t>
            </a:r>
          </a:p>
          <a:p>
            <a:pPr>
              <a:lnSpc>
                <a:spcPct val="100000"/>
              </a:lnSpc>
              <a:spcBef>
                <a:spcPts val="1400"/>
              </a:spcBef>
            </a:pPr>
            <a:r>
              <a:rPr lang="en-US" sz="2200" dirty="0">
                <a:solidFill>
                  <a:schemeClr val="accent3">
                    <a:lumMod val="25000"/>
                  </a:schemeClr>
                </a:solidFill>
              </a:rPr>
              <a:t>Early years (2010–2013) had no successes.</a:t>
            </a:r>
          </a:p>
          <a:p>
            <a:pPr>
              <a:lnSpc>
                <a:spcPct val="100000"/>
              </a:lnSpc>
              <a:spcBef>
                <a:spcPts val="1400"/>
              </a:spcBef>
            </a:pPr>
            <a:r>
              <a:rPr lang="en-US" sz="2200" dirty="0">
                <a:solidFill>
                  <a:schemeClr val="accent3">
                    <a:lumMod val="25000"/>
                  </a:schemeClr>
                </a:solidFill>
              </a:rPr>
              <a:t>Post‑2015 shows dramatic improvement, peaking at ~91% in 2019.</a:t>
            </a:r>
          </a:p>
          <a:p>
            <a:pPr>
              <a:lnSpc>
                <a:spcPct val="100000"/>
              </a:lnSpc>
              <a:spcBef>
                <a:spcPts val="1400"/>
              </a:spcBef>
            </a:pPr>
            <a:r>
              <a:rPr lang="en-US" sz="2200" dirty="0">
                <a:solidFill>
                  <a:schemeClr val="accent3">
                    <a:lumMod val="25000"/>
                  </a:schemeClr>
                </a:solidFill>
              </a:rPr>
              <a:t>This reflects SpaceX’s evolution in reliability and booster reuse.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7D8721C-E5D0-66EC-F210-1690CEA23B13}"/>
              </a:ext>
            </a:extLst>
          </p:cNvPr>
          <p:cNvPicPr>
            <a:picLocks noChangeAspect="1"/>
          </p:cNvPicPr>
          <p:nvPr/>
        </p:nvPicPr>
        <p:blipFill>
          <a:blip r:embed="rId3"/>
          <a:stretch>
            <a:fillRect/>
          </a:stretch>
        </p:blipFill>
        <p:spPr>
          <a:xfrm>
            <a:off x="6142074" y="1533955"/>
            <a:ext cx="5221234" cy="4215392"/>
          </a:xfrm>
          <a:prstGeom prst="rect">
            <a:avLst/>
          </a:prstGeom>
        </p:spPr>
      </p:pic>
    </p:spTree>
    <p:extLst>
      <p:ext uri="{BB962C8B-B14F-4D97-AF65-F5344CB8AC3E}">
        <p14:creationId xmlns:p14="http://schemas.microsoft.com/office/powerpoint/2010/main" val="706594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8546"/>
            <a:ext cx="7778567" cy="4351338"/>
          </a:xfrm>
          <a:prstGeom prst="rect">
            <a:avLst/>
          </a:prstGeom>
        </p:spPr>
        <p:txBody>
          <a:bodyPr>
            <a:normAutofit fontScale="92500" lnSpcReduction="10000"/>
          </a:bodyPr>
          <a:lstStyle/>
          <a:p>
            <a:pPr fontAlgn="ctr"/>
            <a:r>
              <a:rPr lang="en-US" sz="2200" dirty="0">
                <a:solidFill>
                  <a:schemeClr val="accent3">
                    <a:lumMod val="25000"/>
                  </a:schemeClr>
                </a:solidFill>
              </a:rPr>
              <a:t>Launch site names: </a:t>
            </a:r>
            <a:r>
              <a:rPr lang="en-MY" sz="2400" b="0" i="0" u="none" strike="noStrike" kern="1200" dirty="0">
                <a:solidFill>
                  <a:schemeClr val="tx1">
                    <a:lumMod val="85000"/>
                    <a:lumOff val="15000"/>
                  </a:schemeClr>
                </a:solidFill>
                <a:effectLst/>
              </a:rPr>
              <a:t>CCAFS LC-40</a:t>
            </a:r>
            <a:r>
              <a:rPr lang="en-MY" sz="2400" dirty="0">
                <a:solidFill>
                  <a:schemeClr val="tx1">
                    <a:lumMod val="85000"/>
                    <a:lumOff val="15000"/>
                  </a:schemeClr>
                </a:solidFill>
              </a:rPr>
              <a:t>, </a:t>
            </a:r>
            <a:r>
              <a:rPr lang="en-MY" sz="2400" b="0" i="0" u="none" strike="noStrike" kern="1200" dirty="0">
                <a:solidFill>
                  <a:schemeClr val="tx1">
                    <a:lumMod val="85000"/>
                    <a:lumOff val="15000"/>
                  </a:schemeClr>
                </a:solidFill>
                <a:effectLst/>
              </a:rPr>
              <a:t>VAFB SLC-4E</a:t>
            </a:r>
            <a:r>
              <a:rPr lang="en-MY" sz="2400" dirty="0">
                <a:solidFill>
                  <a:schemeClr val="tx1">
                    <a:lumMod val="85000"/>
                    <a:lumOff val="15000"/>
                  </a:schemeClr>
                </a:solidFill>
              </a:rPr>
              <a:t>, </a:t>
            </a:r>
            <a:r>
              <a:rPr lang="en-MY" sz="2400" b="0" i="0" u="none" strike="noStrike" kern="1200" dirty="0">
                <a:solidFill>
                  <a:schemeClr val="tx1">
                    <a:lumMod val="85000"/>
                    <a:lumOff val="15000"/>
                  </a:schemeClr>
                </a:solidFill>
                <a:effectLst/>
              </a:rPr>
              <a:t>KSC LC-39A</a:t>
            </a:r>
            <a:r>
              <a:rPr lang="en-MY" sz="2400" dirty="0">
                <a:solidFill>
                  <a:schemeClr val="tx1">
                    <a:lumMod val="85000"/>
                    <a:lumOff val="15000"/>
                  </a:schemeClr>
                </a:solidFill>
              </a:rPr>
              <a:t>, </a:t>
            </a:r>
            <a:r>
              <a:rPr lang="en-MY" sz="2400" b="0" i="0" u="none" strike="noStrike" kern="1200" dirty="0">
                <a:solidFill>
                  <a:schemeClr val="tx1">
                    <a:lumMod val="85000"/>
                    <a:lumOff val="15000"/>
                  </a:schemeClr>
                </a:solidFill>
                <a:effectLst/>
              </a:rPr>
              <a:t>CCAFS SLC-40</a:t>
            </a:r>
            <a:endParaRPr lang="en-US" sz="2200" dirty="0">
              <a:solidFill>
                <a:schemeClr val="tx1">
                  <a:lumMod val="85000"/>
                  <a:lumOff val="15000"/>
                </a:schemeClr>
              </a:solidFill>
            </a:endParaRPr>
          </a:p>
          <a:p>
            <a:pPr>
              <a:lnSpc>
                <a:spcPct val="100000"/>
              </a:lnSpc>
              <a:spcBef>
                <a:spcPts val="1400"/>
              </a:spcBef>
            </a:pPr>
            <a:r>
              <a:rPr lang="en-US" sz="2200" dirty="0">
                <a:solidFill>
                  <a:schemeClr val="accent3">
                    <a:lumMod val="25000"/>
                  </a:schemeClr>
                </a:solidFill>
              </a:rPr>
              <a:t>Query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rPr>
              <a:t>The dataset contains four unique launch sites, which forms the basis for comparing site performance in later EDA tasks.</a:t>
            </a:r>
          </a:p>
          <a:p>
            <a:pPr>
              <a:lnSpc>
                <a:spcPct val="100000"/>
              </a:lnSpc>
              <a:spcBef>
                <a:spcPts val="1400"/>
              </a:spcBef>
            </a:pPr>
            <a:r>
              <a:rPr lang="en-US" sz="2200" dirty="0">
                <a:solidFill>
                  <a:schemeClr val="accent3">
                    <a:lumMod val="25000"/>
                  </a:schemeClr>
                </a:solidFill>
              </a:rPr>
              <a:t>Launch site is a key categorical feature for predictive modeling.</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1D0F8142-C901-5193-45EA-823DF236945F}"/>
              </a:ext>
            </a:extLst>
          </p:cNvPr>
          <p:cNvGraphicFramePr>
            <a:graphicFrameLocks noGrp="1"/>
          </p:cNvGraphicFramePr>
          <p:nvPr>
            <p:extLst>
              <p:ext uri="{D42A27DB-BD31-4B8C-83A1-F6EECF244321}">
                <p14:modId xmlns:p14="http://schemas.microsoft.com/office/powerpoint/2010/main" val="4010393803"/>
              </p:ext>
            </p:extLst>
          </p:nvPr>
        </p:nvGraphicFramePr>
        <p:xfrm>
          <a:off x="1100974" y="2680336"/>
          <a:ext cx="1936898" cy="1752600"/>
        </p:xfrm>
        <a:graphic>
          <a:graphicData uri="http://schemas.openxmlformats.org/drawingml/2006/table">
            <a:tbl>
              <a:tblPr>
                <a:tableStyleId>{B301B821-A1FF-4177-AEE7-76D212191A09}</a:tableStyleId>
              </a:tblPr>
              <a:tblGrid>
                <a:gridCol w="1936898">
                  <a:extLst>
                    <a:ext uri="{9D8B030D-6E8A-4147-A177-3AD203B41FA5}">
                      <a16:colId xmlns:a16="http://schemas.microsoft.com/office/drawing/2014/main" val="1770667090"/>
                    </a:ext>
                  </a:extLst>
                </a:gridCol>
              </a:tblGrid>
              <a:tr h="0">
                <a:tc>
                  <a:txBody>
                    <a:bodyPr/>
                    <a:lstStyle/>
                    <a:p>
                      <a:pPr algn="l" fontAlgn="ctr">
                        <a:buNone/>
                      </a:pPr>
                      <a:r>
                        <a:rPr lang="en-MY" dirty="0" err="1">
                          <a:effectLst/>
                        </a:rPr>
                        <a:t>Launch_Site</a:t>
                      </a:r>
                      <a:endParaRPr lang="en-MY" dirty="0">
                        <a:effectLst/>
                      </a:endParaRPr>
                    </a:p>
                  </a:txBody>
                  <a:tcPr marL="76200" marR="76200" marT="38100" marB="38100" anchor="ctr"/>
                </a:tc>
                <a:extLst>
                  <a:ext uri="{0D108BD9-81ED-4DB2-BD59-A6C34878D82A}">
                    <a16:rowId xmlns:a16="http://schemas.microsoft.com/office/drawing/2014/main" val="612513083"/>
                  </a:ext>
                </a:extLst>
              </a:tr>
              <a:tr h="0">
                <a:tc>
                  <a:txBody>
                    <a:bodyPr/>
                    <a:lstStyle/>
                    <a:p>
                      <a:pPr>
                        <a:buNone/>
                      </a:pPr>
                      <a:r>
                        <a:rPr lang="en-MY" dirty="0">
                          <a:effectLst/>
                        </a:rPr>
                        <a:t>CCAFS LC-40</a:t>
                      </a:r>
                    </a:p>
                  </a:txBody>
                  <a:tcPr marL="76200" marR="76200" marT="38100" marB="38100" anchor="ctr"/>
                </a:tc>
                <a:extLst>
                  <a:ext uri="{0D108BD9-81ED-4DB2-BD59-A6C34878D82A}">
                    <a16:rowId xmlns:a16="http://schemas.microsoft.com/office/drawing/2014/main" val="3360209258"/>
                  </a:ext>
                </a:extLst>
              </a:tr>
              <a:tr h="0">
                <a:tc>
                  <a:txBody>
                    <a:bodyPr/>
                    <a:lstStyle/>
                    <a:p>
                      <a:pPr>
                        <a:buNone/>
                      </a:pPr>
                      <a:r>
                        <a:rPr lang="en-MY" dirty="0">
                          <a:effectLst/>
                        </a:rPr>
                        <a:t>VAFB SLC-4E</a:t>
                      </a:r>
                    </a:p>
                  </a:txBody>
                  <a:tcPr marL="76200" marR="76200" marT="38100" marB="38100" anchor="ctr"/>
                </a:tc>
                <a:extLst>
                  <a:ext uri="{0D108BD9-81ED-4DB2-BD59-A6C34878D82A}">
                    <a16:rowId xmlns:a16="http://schemas.microsoft.com/office/drawing/2014/main" val="2680814311"/>
                  </a:ext>
                </a:extLst>
              </a:tr>
              <a:tr h="0">
                <a:tc>
                  <a:txBody>
                    <a:bodyPr/>
                    <a:lstStyle/>
                    <a:p>
                      <a:pPr>
                        <a:buNone/>
                      </a:pPr>
                      <a:r>
                        <a:rPr lang="en-MY" dirty="0">
                          <a:effectLst/>
                        </a:rPr>
                        <a:t>KSC LC-39A</a:t>
                      </a:r>
                    </a:p>
                  </a:txBody>
                  <a:tcPr marL="76200" marR="76200" marT="38100" marB="38100" anchor="ctr"/>
                </a:tc>
                <a:extLst>
                  <a:ext uri="{0D108BD9-81ED-4DB2-BD59-A6C34878D82A}">
                    <a16:rowId xmlns:a16="http://schemas.microsoft.com/office/drawing/2014/main" val="1484448568"/>
                  </a:ext>
                </a:extLst>
              </a:tr>
              <a:tr h="0">
                <a:tc>
                  <a:txBody>
                    <a:bodyPr/>
                    <a:lstStyle/>
                    <a:p>
                      <a:pPr>
                        <a:buNone/>
                      </a:pPr>
                      <a:r>
                        <a:rPr lang="en-MY" dirty="0">
                          <a:effectLst/>
                        </a:rPr>
                        <a:t>CCAFS SLC-40</a:t>
                      </a:r>
                    </a:p>
                  </a:txBody>
                  <a:tcPr marL="76200" marR="76200" marT="38100" marB="38100" anchor="ctr"/>
                </a:tc>
                <a:extLst>
                  <a:ext uri="{0D108BD9-81ED-4DB2-BD59-A6C34878D82A}">
                    <a16:rowId xmlns:a16="http://schemas.microsoft.com/office/drawing/2014/main" val="936462191"/>
                  </a:ext>
                </a:extLst>
              </a:tr>
            </a:tbl>
          </a:graphicData>
        </a:graphic>
      </p:graphicFrame>
    </p:spTree>
    <p:extLst>
      <p:ext uri="{BB962C8B-B14F-4D97-AF65-F5344CB8AC3E}">
        <p14:creationId xmlns:p14="http://schemas.microsoft.com/office/powerpoint/2010/main" val="27278509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7905" y="1519296"/>
            <a:ext cx="11280951" cy="1679391"/>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5 records where launch sites begin with `CCA`</a:t>
            </a:r>
          </a:p>
          <a:p>
            <a:pPr>
              <a:lnSpc>
                <a:spcPct val="100000"/>
              </a:lnSpc>
              <a:spcBef>
                <a:spcPts val="1400"/>
              </a:spcBef>
            </a:pPr>
            <a:r>
              <a:rPr lang="en-US" sz="2200" dirty="0">
                <a:solidFill>
                  <a:schemeClr val="accent3">
                    <a:lumMod val="25000"/>
                  </a:schemeClr>
                </a:solidFill>
              </a:rPr>
              <a:t>The dataset contained multiple records where launch sites began with ‘CCA’ and these correspond with Cape Canaveral Air Force sites. Cape Canaveral is one of the most frequently used launch locations, showing how important it is to SpaceX’s missions.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9809FBF7-2761-1AB6-A65B-06379EBE62CA}"/>
              </a:ext>
            </a:extLst>
          </p:cNvPr>
          <p:cNvGraphicFramePr>
            <a:graphicFrameLocks noGrp="1"/>
          </p:cNvGraphicFramePr>
          <p:nvPr>
            <p:extLst>
              <p:ext uri="{D42A27DB-BD31-4B8C-83A1-F6EECF244321}">
                <p14:modId xmlns:p14="http://schemas.microsoft.com/office/powerpoint/2010/main" val="3719210750"/>
              </p:ext>
            </p:extLst>
          </p:nvPr>
        </p:nvGraphicFramePr>
        <p:xfrm>
          <a:off x="297905" y="3564887"/>
          <a:ext cx="11596190" cy="2460335"/>
        </p:xfrm>
        <a:graphic>
          <a:graphicData uri="http://schemas.openxmlformats.org/drawingml/2006/table">
            <a:tbl>
              <a:tblPr>
                <a:tableStyleId>{B301B821-A1FF-4177-AEE7-76D212191A09}</a:tableStyleId>
              </a:tblPr>
              <a:tblGrid>
                <a:gridCol w="1159619">
                  <a:extLst>
                    <a:ext uri="{9D8B030D-6E8A-4147-A177-3AD203B41FA5}">
                      <a16:colId xmlns:a16="http://schemas.microsoft.com/office/drawing/2014/main" val="2706304648"/>
                    </a:ext>
                  </a:extLst>
                </a:gridCol>
                <a:gridCol w="1159619">
                  <a:extLst>
                    <a:ext uri="{9D8B030D-6E8A-4147-A177-3AD203B41FA5}">
                      <a16:colId xmlns:a16="http://schemas.microsoft.com/office/drawing/2014/main" val="1109980575"/>
                    </a:ext>
                  </a:extLst>
                </a:gridCol>
                <a:gridCol w="1159619">
                  <a:extLst>
                    <a:ext uri="{9D8B030D-6E8A-4147-A177-3AD203B41FA5}">
                      <a16:colId xmlns:a16="http://schemas.microsoft.com/office/drawing/2014/main" val="3027589005"/>
                    </a:ext>
                  </a:extLst>
                </a:gridCol>
                <a:gridCol w="1159619">
                  <a:extLst>
                    <a:ext uri="{9D8B030D-6E8A-4147-A177-3AD203B41FA5}">
                      <a16:colId xmlns:a16="http://schemas.microsoft.com/office/drawing/2014/main" val="219449999"/>
                    </a:ext>
                  </a:extLst>
                </a:gridCol>
                <a:gridCol w="1159619">
                  <a:extLst>
                    <a:ext uri="{9D8B030D-6E8A-4147-A177-3AD203B41FA5}">
                      <a16:colId xmlns:a16="http://schemas.microsoft.com/office/drawing/2014/main" val="1672347919"/>
                    </a:ext>
                  </a:extLst>
                </a:gridCol>
                <a:gridCol w="1159619">
                  <a:extLst>
                    <a:ext uri="{9D8B030D-6E8A-4147-A177-3AD203B41FA5}">
                      <a16:colId xmlns:a16="http://schemas.microsoft.com/office/drawing/2014/main" val="1123200198"/>
                    </a:ext>
                  </a:extLst>
                </a:gridCol>
                <a:gridCol w="1159619">
                  <a:extLst>
                    <a:ext uri="{9D8B030D-6E8A-4147-A177-3AD203B41FA5}">
                      <a16:colId xmlns:a16="http://schemas.microsoft.com/office/drawing/2014/main" val="1548314431"/>
                    </a:ext>
                  </a:extLst>
                </a:gridCol>
                <a:gridCol w="1159619">
                  <a:extLst>
                    <a:ext uri="{9D8B030D-6E8A-4147-A177-3AD203B41FA5}">
                      <a16:colId xmlns:a16="http://schemas.microsoft.com/office/drawing/2014/main" val="2976979535"/>
                    </a:ext>
                  </a:extLst>
                </a:gridCol>
                <a:gridCol w="1159619">
                  <a:extLst>
                    <a:ext uri="{9D8B030D-6E8A-4147-A177-3AD203B41FA5}">
                      <a16:colId xmlns:a16="http://schemas.microsoft.com/office/drawing/2014/main" val="839425164"/>
                    </a:ext>
                  </a:extLst>
                </a:gridCol>
                <a:gridCol w="1159619">
                  <a:extLst>
                    <a:ext uri="{9D8B030D-6E8A-4147-A177-3AD203B41FA5}">
                      <a16:colId xmlns:a16="http://schemas.microsoft.com/office/drawing/2014/main" val="2098674540"/>
                    </a:ext>
                  </a:extLst>
                </a:gridCol>
              </a:tblGrid>
              <a:tr h="345026">
                <a:tc>
                  <a:txBody>
                    <a:bodyPr/>
                    <a:lstStyle/>
                    <a:p>
                      <a:pPr algn="l" fontAlgn="ctr">
                        <a:buNone/>
                      </a:pPr>
                      <a:r>
                        <a:rPr lang="en-MY" sz="1100" dirty="0">
                          <a:effectLst/>
                        </a:rPr>
                        <a:t>Date</a:t>
                      </a:r>
                    </a:p>
                  </a:txBody>
                  <a:tcPr marL="47092" marR="47092" marT="23546" marB="23546" anchor="ctr"/>
                </a:tc>
                <a:tc>
                  <a:txBody>
                    <a:bodyPr/>
                    <a:lstStyle/>
                    <a:p>
                      <a:pPr algn="l" fontAlgn="ctr">
                        <a:buNone/>
                      </a:pPr>
                      <a:r>
                        <a:rPr lang="en-MY" sz="1100" dirty="0">
                          <a:effectLst/>
                        </a:rPr>
                        <a:t>Time (UTC)</a:t>
                      </a:r>
                    </a:p>
                  </a:txBody>
                  <a:tcPr marL="47092" marR="47092" marT="23546" marB="23546" anchor="ctr"/>
                </a:tc>
                <a:tc>
                  <a:txBody>
                    <a:bodyPr/>
                    <a:lstStyle/>
                    <a:p>
                      <a:pPr algn="l" fontAlgn="ctr">
                        <a:buNone/>
                      </a:pPr>
                      <a:r>
                        <a:rPr lang="en-MY" sz="1100" dirty="0" err="1">
                          <a:effectLst/>
                        </a:rPr>
                        <a:t>Booster_Version</a:t>
                      </a:r>
                      <a:endParaRPr lang="en-MY" sz="1100" dirty="0">
                        <a:effectLst/>
                      </a:endParaRPr>
                    </a:p>
                  </a:txBody>
                  <a:tcPr marL="47092" marR="47092" marT="23546" marB="23546" anchor="ctr"/>
                </a:tc>
                <a:tc>
                  <a:txBody>
                    <a:bodyPr/>
                    <a:lstStyle/>
                    <a:p>
                      <a:pPr algn="l" fontAlgn="ctr">
                        <a:buNone/>
                      </a:pPr>
                      <a:r>
                        <a:rPr lang="en-MY" sz="1100" dirty="0" err="1">
                          <a:effectLst/>
                        </a:rPr>
                        <a:t>Launch_Site</a:t>
                      </a:r>
                      <a:endParaRPr lang="en-MY" sz="1100" dirty="0">
                        <a:effectLst/>
                      </a:endParaRPr>
                    </a:p>
                  </a:txBody>
                  <a:tcPr marL="47092" marR="47092" marT="23546" marB="23546" anchor="ctr"/>
                </a:tc>
                <a:tc>
                  <a:txBody>
                    <a:bodyPr/>
                    <a:lstStyle/>
                    <a:p>
                      <a:pPr algn="l" fontAlgn="ctr">
                        <a:buNone/>
                      </a:pPr>
                      <a:r>
                        <a:rPr lang="en-MY" sz="1100" dirty="0">
                          <a:effectLst/>
                        </a:rPr>
                        <a:t>Payload</a:t>
                      </a:r>
                    </a:p>
                  </a:txBody>
                  <a:tcPr marL="47092" marR="47092" marT="23546" marB="23546" anchor="ctr"/>
                </a:tc>
                <a:tc>
                  <a:txBody>
                    <a:bodyPr/>
                    <a:lstStyle/>
                    <a:p>
                      <a:pPr algn="l" fontAlgn="ctr">
                        <a:buNone/>
                      </a:pPr>
                      <a:r>
                        <a:rPr lang="en-MY" sz="1100" dirty="0">
                          <a:effectLst/>
                        </a:rPr>
                        <a:t>PAYLOAD_MASS__KG_</a:t>
                      </a:r>
                    </a:p>
                  </a:txBody>
                  <a:tcPr marL="47092" marR="47092" marT="23546" marB="23546" anchor="ctr"/>
                </a:tc>
                <a:tc>
                  <a:txBody>
                    <a:bodyPr/>
                    <a:lstStyle/>
                    <a:p>
                      <a:pPr algn="l" fontAlgn="ctr">
                        <a:buNone/>
                      </a:pPr>
                      <a:r>
                        <a:rPr lang="en-MY" sz="1100" dirty="0">
                          <a:effectLst/>
                        </a:rPr>
                        <a:t>Orbit</a:t>
                      </a:r>
                    </a:p>
                  </a:txBody>
                  <a:tcPr marL="47092" marR="47092" marT="23546" marB="23546" anchor="ctr"/>
                </a:tc>
                <a:tc>
                  <a:txBody>
                    <a:bodyPr/>
                    <a:lstStyle/>
                    <a:p>
                      <a:pPr algn="l" fontAlgn="ctr">
                        <a:buNone/>
                      </a:pPr>
                      <a:r>
                        <a:rPr lang="en-MY" sz="1100" dirty="0">
                          <a:effectLst/>
                        </a:rPr>
                        <a:t>Customer</a:t>
                      </a:r>
                    </a:p>
                  </a:txBody>
                  <a:tcPr marL="47092" marR="47092" marT="23546" marB="23546" anchor="ctr"/>
                </a:tc>
                <a:tc>
                  <a:txBody>
                    <a:bodyPr/>
                    <a:lstStyle/>
                    <a:p>
                      <a:pPr algn="l" fontAlgn="ctr">
                        <a:buNone/>
                      </a:pPr>
                      <a:r>
                        <a:rPr lang="en-MY" sz="1100" dirty="0" err="1">
                          <a:effectLst/>
                        </a:rPr>
                        <a:t>Mission_Outcome</a:t>
                      </a:r>
                      <a:endParaRPr lang="en-MY" sz="1100" dirty="0">
                        <a:effectLst/>
                      </a:endParaRPr>
                    </a:p>
                  </a:txBody>
                  <a:tcPr marL="47092" marR="47092" marT="23546" marB="23546" anchor="ctr"/>
                </a:tc>
                <a:tc>
                  <a:txBody>
                    <a:bodyPr/>
                    <a:lstStyle/>
                    <a:p>
                      <a:pPr algn="l" fontAlgn="ctr">
                        <a:buNone/>
                      </a:pPr>
                      <a:r>
                        <a:rPr lang="en-MY" sz="1100" dirty="0" err="1">
                          <a:effectLst/>
                        </a:rPr>
                        <a:t>Landing_Outcome</a:t>
                      </a:r>
                      <a:endParaRPr lang="en-MY" sz="1100" dirty="0">
                        <a:effectLst/>
                      </a:endParaRPr>
                    </a:p>
                  </a:txBody>
                  <a:tcPr marL="47092" marR="47092" marT="23546" marB="23546" anchor="ctr"/>
                </a:tc>
                <a:extLst>
                  <a:ext uri="{0D108BD9-81ED-4DB2-BD59-A6C34878D82A}">
                    <a16:rowId xmlns:a16="http://schemas.microsoft.com/office/drawing/2014/main" val="2793405847"/>
                  </a:ext>
                </a:extLst>
              </a:tr>
              <a:tr h="450188">
                <a:tc>
                  <a:txBody>
                    <a:bodyPr/>
                    <a:lstStyle/>
                    <a:p>
                      <a:pPr>
                        <a:buNone/>
                      </a:pPr>
                      <a:r>
                        <a:rPr lang="en-MY" sz="1100">
                          <a:effectLst/>
                        </a:rPr>
                        <a:t>2010-06-04</a:t>
                      </a:r>
                    </a:p>
                  </a:txBody>
                  <a:tcPr marL="47092" marR="47092" marT="23546" marB="23546" anchor="ctr"/>
                </a:tc>
                <a:tc>
                  <a:txBody>
                    <a:bodyPr/>
                    <a:lstStyle/>
                    <a:p>
                      <a:pPr>
                        <a:buNone/>
                      </a:pPr>
                      <a:r>
                        <a:rPr lang="en-MY" sz="1100">
                          <a:effectLst/>
                        </a:rPr>
                        <a:t>18:45:00</a:t>
                      </a:r>
                    </a:p>
                  </a:txBody>
                  <a:tcPr marL="47092" marR="47092" marT="23546" marB="23546" anchor="ctr"/>
                </a:tc>
                <a:tc>
                  <a:txBody>
                    <a:bodyPr/>
                    <a:lstStyle/>
                    <a:p>
                      <a:pPr>
                        <a:buNone/>
                      </a:pPr>
                      <a:r>
                        <a:rPr lang="en-MY" sz="1100">
                          <a:effectLst/>
                        </a:rPr>
                        <a:t>F9 v1.0 B0003</a:t>
                      </a:r>
                    </a:p>
                  </a:txBody>
                  <a:tcPr marL="47092" marR="47092" marT="23546" marB="23546" anchor="ctr"/>
                </a:tc>
                <a:tc>
                  <a:txBody>
                    <a:bodyPr/>
                    <a:lstStyle/>
                    <a:p>
                      <a:pPr>
                        <a:buNone/>
                      </a:pPr>
                      <a:r>
                        <a:rPr lang="en-MY" sz="1100" dirty="0">
                          <a:effectLst/>
                        </a:rPr>
                        <a:t>CCAFS LC-40</a:t>
                      </a:r>
                    </a:p>
                  </a:txBody>
                  <a:tcPr marL="47092" marR="47092" marT="23546" marB="23546" anchor="ctr"/>
                </a:tc>
                <a:tc>
                  <a:txBody>
                    <a:bodyPr/>
                    <a:lstStyle/>
                    <a:p>
                      <a:pPr>
                        <a:buNone/>
                      </a:pPr>
                      <a:r>
                        <a:rPr lang="en-MY" sz="1100">
                          <a:effectLst/>
                        </a:rPr>
                        <a:t>Dragon Spacecraft Qualification Unit</a:t>
                      </a:r>
                    </a:p>
                  </a:txBody>
                  <a:tcPr marL="47092" marR="47092" marT="23546" marB="23546" anchor="ctr"/>
                </a:tc>
                <a:tc>
                  <a:txBody>
                    <a:bodyPr/>
                    <a:lstStyle/>
                    <a:p>
                      <a:pPr>
                        <a:buNone/>
                      </a:pPr>
                      <a:r>
                        <a:rPr lang="en-MY" sz="1100" dirty="0">
                          <a:effectLst/>
                        </a:rPr>
                        <a:t>0</a:t>
                      </a:r>
                    </a:p>
                  </a:txBody>
                  <a:tcPr marL="47092" marR="47092" marT="23546" marB="23546" anchor="ctr"/>
                </a:tc>
                <a:tc>
                  <a:txBody>
                    <a:bodyPr/>
                    <a:lstStyle/>
                    <a:p>
                      <a:pPr>
                        <a:buNone/>
                      </a:pPr>
                      <a:r>
                        <a:rPr lang="en-MY" sz="1100">
                          <a:effectLst/>
                        </a:rPr>
                        <a:t>LEO</a:t>
                      </a:r>
                    </a:p>
                  </a:txBody>
                  <a:tcPr marL="47092" marR="47092" marT="23546" marB="23546" anchor="ctr"/>
                </a:tc>
                <a:tc>
                  <a:txBody>
                    <a:bodyPr/>
                    <a:lstStyle/>
                    <a:p>
                      <a:pPr>
                        <a:buNone/>
                      </a:pPr>
                      <a:r>
                        <a:rPr lang="en-MY" sz="1100">
                          <a:effectLst/>
                        </a:rPr>
                        <a:t>SpaceX</a:t>
                      </a:r>
                    </a:p>
                  </a:txBody>
                  <a:tcPr marL="47092" marR="47092" marT="23546" marB="23546" anchor="ctr"/>
                </a:tc>
                <a:tc>
                  <a:txBody>
                    <a:bodyPr/>
                    <a:lstStyle/>
                    <a:p>
                      <a:pPr>
                        <a:buNone/>
                      </a:pPr>
                      <a:r>
                        <a:rPr lang="en-MY" sz="1100">
                          <a:effectLst/>
                        </a:rPr>
                        <a:t>Success</a:t>
                      </a:r>
                    </a:p>
                  </a:txBody>
                  <a:tcPr marL="47092" marR="47092" marT="23546" marB="23546" anchor="ctr"/>
                </a:tc>
                <a:tc>
                  <a:txBody>
                    <a:bodyPr/>
                    <a:lstStyle/>
                    <a:p>
                      <a:pPr>
                        <a:buNone/>
                      </a:pPr>
                      <a:r>
                        <a:rPr lang="en-MY" sz="1100" dirty="0">
                          <a:effectLst/>
                        </a:rPr>
                        <a:t>Failure (parachute)</a:t>
                      </a:r>
                    </a:p>
                  </a:txBody>
                  <a:tcPr marL="47092" marR="47092" marT="23546" marB="23546" anchor="ctr"/>
                </a:tc>
                <a:extLst>
                  <a:ext uri="{0D108BD9-81ED-4DB2-BD59-A6C34878D82A}">
                    <a16:rowId xmlns:a16="http://schemas.microsoft.com/office/drawing/2014/main" val="1516531573"/>
                  </a:ext>
                </a:extLst>
              </a:tr>
              <a:tr h="765673">
                <a:tc>
                  <a:txBody>
                    <a:bodyPr/>
                    <a:lstStyle/>
                    <a:p>
                      <a:pPr>
                        <a:buNone/>
                      </a:pPr>
                      <a:r>
                        <a:rPr lang="en-MY" sz="1100">
                          <a:effectLst/>
                        </a:rPr>
                        <a:t>2010-12-08</a:t>
                      </a:r>
                    </a:p>
                  </a:txBody>
                  <a:tcPr marL="47092" marR="47092" marT="23546" marB="23546" anchor="ctr"/>
                </a:tc>
                <a:tc>
                  <a:txBody>
                    <a:bodyPr/>
                    <a:lstStyle/>
                    <a:p>
                      <a:pPr>
                        <a:buNone/>
                      </a:pPr>
                      <a:r>
                        <a:rPr lang="en-MY" sz="1100">
                          <a:effectLst/>
                        </a:rPr>
                        <a:t>15:43:00</a:t>
                      </a:r>
                    </a:p>
                  </a:txBody>
                  <a:tcPr marL="47092" marR="47092" marT="23546" marB="23546" anchor="ctr"/>
                </a:tc>
                <a:tc>
                  <a:txBody>
                    <a:bodyPr/>
                    <a:lstStyle/>
                    <a:p>
                      <a:pPr>
                        <a:buNone/>
                      </a:pPr>
                      <a:r>
                        <a:rPr lang="en-MY" sz="1100">
                          <a:effectLst/>
                        </a:rPr>
                        <a:t>F9 v1.0 B0004</a:t>
                      </a:r>
                    </a:p>
                  </a:txBody>
                  <a:tcPr marL="47092" marR="47092" marT="23546" marB="23546" anchor="ctr"/>
                </a:tc>
                <a:tc>
                  <a:txBody>
                    <a:bodyPr/>
                    <a:lstStyle/>
                    <a:p>
                      <a:pPr>
                        <a:buNone/>
                      </a:pPr>
                      <a:r>
                        <a:rPr lang="en-MY" sz="1100">
                          <a:effectLst/>
                        </a:rPr>
                        <a:t>CCAFS LC-40</a:t>
                      </a:r>
                    </a:p>
                  </a:txBody>
                  <a:tcPr marL="47092" marR="47092" marT="23546" marB="23546" anchor="ctr"/>
                </a:tc>
                <a:tc>
                  <a:txBody>
                    <a:bodyPr/>
                    <a:lstStyle/>
                    <a:p>
                      <a:pPr>
                        <a:buNone/>
                      </a:pPr>
                      <a:r>
                        <a:rPr lang="en-US" sz="1100" dirty="0">
                          <a:effectLst/>
                        </a:rPr>
                        <a:t>Dragon demo flight C1, two CubeSats, barrel of </a:t>
                      </a:r>
                      <a:r>
                        <a:rPr lang="en-US" sz="1100" dirty="0" err="1">
                          <a:effectLst/>
                        </a:rPr>
                        <a:t>Brouere</a:t>
                      </a:r>
                      <a:r>
                        <a:rPr lang="en-US" sz="1100" dirty="0">
                          <a:effectLst/>
                        </a:rPr>
                        <a:t> cheese</a:t>
                      </a:r>
                    </a:p>
                  </a:txBody>
                  <a:tcPr marL="47092" marR="47092" marT="23546" marB="23546" anchor="ctr"/>
                </a:tc>
                <a:tc>
                  <a:txBody>
                    <a:bodyPr/>
                    <a:lstStyle/>
                    <a:p>
                      <a:pPr>
                        <a:buNone/>
                      </a:pPr>
                      <a:r>
                        <a:rPr lang="en-MY" sz="1100" dirty="0">
                          <a:effectLst/>
                        </a:rPr>
                        <a:t>0</a:t>
                      </a:r>
                    </a:p>
                  </a:txBody>
                  <a:tcPr marL="47092" marR="47092" marT="23546" marB="23546" anchor="ctr"/>
                </a:tc>
                <a:tc>
                  <a:txBody>
                    <a:bodyPr/>
                    <a:lstStyle/>
                    <a:p>
                      <a:pPr>
                        <a:buNone/>
                      </a:pPr>
                      <a:r>
                        <a:rPr lang="en-MY" sz="1100">
                          <a:effectLst/>
                        </a:rPr>
                        <a:t>LEO (ISS)</a:t>
                      </a:r>
                    </a:p>
                  </a:txBody>
                  <a:tcPr marL="47092" marR="47092" marT="23546" marB="23546" anchor="ctr"/>
                </a:tc>
                <a:tc>
                  <a:txBody>
                    <a:bodyPr/>
                    <a:lstStyle/>
                    <a:p>
                      <a:pPr>
                        <a:buNone/>
                      </a:pPr>
                      <a:r>
                        <a:rPr lang="en-MY" sz="1100">
                          <a:effectLst/>
                        </a:rPr>
                        <a:t>NASA (COTS) NRO</a:t>
                      </a:r>
                    </a:p>
                  </a:txBody>
                  <a:tcPr marL="47092" marR="47092" marT="23546" marB="23546" anchor="ctr"/>
                </a:tc>
                <a:tc>
                  <a:txBody>
                    <a:bodyPr/>
                    <a:lstStyle/>
                    <a:p>
                      <a:pPr>
                        <a:buNone/>
                      </a:pPr>
                      <a:r>
                        <a:rPr lang="en-MY" sz="1100" dirty="0">
                          <a:effectLst/>
                        </a:rPr>
                        <a:t>Success</a:t>
                      </a:r>
                    </a:p>
                  </a:txBody>
                  <a:tcPr marL="47092" marR="47092" marT="23546" marB="23546" anchor="ctr"/>
                </a:tc>
                <a:tc>
                  <a:txBody>
                    <a:bodyPr/>
                    <a:lstStyle/>
                    <a:p>
                      <a:pPr>
                        <a:buNone/>
                      </a:pPr>
                      <a:r>
                        <a:rPr lang="en-MY" sz="1100">
                          <a:effectLst/>
                        </a:rPr>
                        <a:t>Failure (parachute)</a:t>
                      </a:r>
                    </a:p>
                  </a:txBody>
                  <a:tcPr marL="47092" marR="47092" marT="23546" marB="23546" anchor="ctr"/>
                </a:tc>
                <a:extLst>
                  <a:ext uri="{0D108BD9-81ED-4DB2-BD59-A6C34878D82A}">
                    <a16:rowId xmlns:a16="http://schemas.microsoft.com/office/drawing/2014/main" val="3048403872"/>
                  </a:ext>
                </a:extLst>
              </a:tr>
              <a:tr h="345026">
                <a:tc>
                  <a:txBody>
                    <a:bodyPr/>
                    <a:lstStyle/>
                    <a:p>
                      <a:pPr>
                        <a:buNone/>
                      </a:pPr>
                      <a:r>
                        <a:rPr lang="en-MY" sz="1100">
                          <a:effectLst/>
                        </a:rPr>
                        <a:t>2012-05-22</a:t>
                      </a:r>
                    </a:p>
                  </a:txBody>
                  <a:tcPr marL="47092" marR="47092" marT="23546" marB="23546" anchor="ctr"/>
                </a:tc>
                <a:tc>
                  <a:txBody>
                    <a:bodyPr/>
                    <a:lstStyle/>
                    <a:p>
                      <a:pPr>
                        <a:buNone/>
                      </a:pPr>
                      <a:r>
                        <a:rPr lang="en-MY" sz="1100">
                          <a:effectLst/>
                        </a:rPr>
                        <a:t>7:44:00</a:t>
                      </a:r>
                    </a:p>
                  </a:txBody>
                  <a:tcPr marL="47092" marR="47092" marT="23546" marB="23546" anchor="ctr"/>
                </a:tc>
                <a:tc>
                  <a:txBody>
                    <a:bodyPr/>
                    <a:lstStyle/>
                    <a:p>
                      <a:pPr>
                        <a:buNone/>
                      </a:pPr>
                      <a:r>
                        <a:rPr lang="en-MY" sz="1100">
                          <a:effectLst/>
                        </a:rPr>
                        <a:t>F9 v1.0 B0005</a:t>
                      </a:r>
                    </a:p>
                  </a:txBody>
                  <a:tcPr marL="47092" marR="47092" marT="23546" marB="23546" anchor="ctr"/>
                </a:tc>
                <a:tc>
                  <a:txBody>
                    <a:bodyPr/>
                    <a:lstStyle/>
                    <a:p>
                      <a:pPr>
                        <a:buNone/>
                      </a:pPr>
                      <a:r>
                        <a:rPr lang="en-MY" sz="1100">
                          <a:effectLst/>
                        </a:rPr>
                        <a:t>CCAFS LC-40</a:t>
                      </a:r>
                    </a:p>
                  </a:txBody>
                  <a:tcPr marL="47092" marR="47092" marT="23546" marB="23546" anchor="ctr"/>
                </a:tc>
                <a:tc>
                  <a:txBody>
                    <a:bodyPr/>
                    <a:lstStyle/>
                    <a:p>
                      <a:pPr>
                        <a:buNone/>
                      </a:pPr>
                      <a:r>
                        <a:rPr lang="en-MY" sz="1100">
                          <a:effectLst/>
                        </a:rPr>
                        <a:t>Dragon demo flight C2</a:t>
                      </a:r>
                    </a:p>
                  </a:txBody>
                  <a:tcPr marL="47092" marR="47092" marT="23546" marB="23546" anchor="ctr"/>
                </a:tc>
                <a:tc>
                  <a:txBody>
                    <a:bodyPr/>
                    <a:lstStyle/>
                    <a:p>
                      <a:pPr>
                        <a:buNone/>
                      </a:pPr>
                      <a:r>
                        <a:rPr lang="en-MY" sz="1100">
                          <a:effectLst/>
                        </a:rPr>
                        <a:t>525</a:t>
                      </a:r>
                    </a:p>
                  </a:txBody>
                  <a:tcPr marL="47092" marR="47092" marT="23546" marB="23546" anchor="ctr"/>
                </a:tc>
                <a:tc>
                  <a:txBody>
                    <a:bodyPr/>
                    <a:lstStyle/>
                    <a:p>
                      <a:pPr>
                        <a:buNone/>
                      </a:pPr>
                      <a:r>
                        <a:rPr lang="en-MY" sz="1100">
                          <a:effectLst/>
                        </a:rPr>
                        <a:t>LEO (ISS)</a:t>
                      </a:r>
                    </a:p>
                  </a:txBody>
                  <a:tcPr marL="47092" marR="47092" marT="23546" marB="23546" anchor="ctr"/>
                </a:tc>
                <a:tc>
                  <a:txBody>
                    <a:bodyPr/>
                    <a:lstStyle/>
                    <a:p>
                      <a:pPr>
                        <a:buNone/>
                      </a:pPr>
                      <a:r>
                        <a:rPr lang="en-MY" sz="1100">
                          <a:effectLst/>
                        </a:rPr>
                        <a:t>NASA (COTS)</a:t>
                      </a:r>
                    </a:p>
                  </a:txBody>
                  <a:tcPr marL="47092" marR="47092" marT="23546" marB="23546" anchor="ctr"/>
                </a:tc>
                <a:tc>
                  <a:txBody>
                    <a:bodyPr/>
                    <a:lstStyle/>
                    <a:p>
                      <a:pPr>
                        <a:buNone/>
                      </a:pPr>
                      <a:r>
                        <a:rPr lang="en-MY" sz="1100">
                          <a:effectLst/>
                        </a:rPr>
                        <a:t>Success</a:t>
                      </a:r>
                    </a:p>
                  </a:txBody>
                  <a:tcPr marL="47092" marR="47092" marT="23546" marB="23546" anchor="ctr"/>
                </a:tc>
                <a:tc>
                  <a:txBody>
                    <a:bodyPr/>
                    <a:lstStyle/>
                    <a:p>
                      <a:pPr>
                        <a:buNone/>
                      </a:pPr>
                      <a:r>
                        <a:rPr lang="en-MY" sz="1100">
                          <a:effectLst/>
                        </a:rPr>
                        <a:t>No attempt</a:t>
                      </a:r>
                    </a:p>
                  </a:txBody>
                  <a:tcPr marL="47092" marR="47092" marT="23546" marB="23546" anchor="ctr"/>
                </a:tc>
                <a:extLst>
                  <a:ext uri="{0D108BD9-81ED-4DB2-BD59-A6C34878D82A}">
                    <a16:rowId xmlns:a16="http://schemas.microsoft.com/office/drawing/2014/main" val="1293804712"/>
                  </a:ext>
                </a:extLst>
              </a:tr>
              <a:tr h="239865">
                <a:tc>
                  <a:txBody>
                    <a:bodyPr/>
                    <a:lstStyle/>
                    <a:p>
                      <a:pPr>
                        <a:buNone/>
                      </a:pPr>
                      <a:r>
                        <a:rPr lang="en-MY" sz="1100">
                          <a:effectLst/>
                        </a:rPr>
                        <a:t>2012-10-08</a:t>
                      </a:r>
                    </a:p>
                  </a:txBody>
                  <a:tcPr marL="47092" marR="47092" marT="23546" marB="23546" anchor="ctr"/>
                </a:tc>
                <a:tc>
                  <a:txBody>
                    <a:bodyPr/>
                    <a:lstStyle/>
                    <a:p>
                      <a:pPr>
                        <a:buNone/>
                      </a:pPr>
                      <a:r>
                        <a:rPr lang="en-MY" sz="1100">
                          <a:effectLst/>
                        </a:rPr>
                        <a:t>0:35:00</a:t>
                      </a:r>
                    </a:p>
                  </a:txBody>
                  <a:tcPr marL="47092" marR="47092" marT="23546" marB="23546" anchor="ctr"/>
                </a:tc>
                <a:tc>
                  <a:txBody>
                    <a:bodyPr/>
                    <a:lstStyle/>
                    <a:p>
                      <a:pPr>
                        <a:buNone/>
                      </a:pPr>
                      <a:r>
                        <a:rPr lang="en-MY" sz="1100">
                          <a:effectLst/>
                        </a:rPr>
                        <a:t>F9 v1.0 B0006</a:t>
                      </a:r>
                    </a:p>
                  </a:txBody>
                  <a:tcPr marL="47092" marR="47092" marT="23546" marB="23546" anchor="ctr"/>
                </a:tc>
                <a:tc>
                  <a:txBody>
                    <a:bodyPr/>
                    <a:lstStyle/>
                    <a:p>
                      <a:pPr>
                        <a:buNone/>
                      </a:pPr>
                      <a:r>
                        <a:rPr lang="en-MY" sz="1100">
                          <a:effectLst/>
                        </a:rPr>
                        <a:t>CCAFS LC-40</a:t>
                      </a:r>
                    </a:p>
                  </a:txBody>
                  <a:tcPr marL="47092" marR="47092" marT="23546" marB="23546" anchor="ctr"/>
                </a:tc>
                <a:tc>
                  <a:txBody>
                    <a:bodyPr/>
                    <a:lstStyle/>
                    <a:p>
                      <a:pPr>
                        <a:buNone/>
                      </a:pPr>
                      <a:r>
                        <a:rPr lang="en-MY" sz="1100">
                          <a:effectLst/>
                        </a:rPr>
                        <a:t>SpaceX CRS-1</a:t>
                      </a:r>
                    </a:p>
                  </a:txBody>
                  <a:tcPr marL="47092" marR="47092" marT="23546" marB="23546" anchor="ctr"/>
                </a:tc>
                <a:tc>
                  <a:txBody>
                    <a:bodyPr/>
                    <a:lstStyle/>
                    <a:p>
                      <a:pPr>
                        <a:buNone/>
                      </a:pPr>
                      <a:r>
                        <a:rPr lang="en-MY" sz="1100">
                          <a:effectLst/>
                        </a:rPr>
                        <a:t>500</a:t>
                      </a:r>
                    </a:p>
                  </a:txBody>
                  <a:tcPr marL="47092" marR="47092" marT="23546" marB="23546" anchor="ctr"/>
                </a:tc>
                <a:tc>
                  <a:txBody>
                    <a:bodyPr/>
                    <a:lstStyle/>
                    <a:p>
                      <a:pPr>
                        <a:buNone/>
                      </a:pPr>
                      <a:r>
                        <a:rPr lang="en-MY" sz="1100">
                          <a:effectLst/>
                        </a:rPr>
                        <a:t>LEO (ISS)</a:t>
                      </a:r>
                    </a:p>
                  </a:txBody>
                  <a:tcPr marL="47092" marR="47092" marT="23546" marB="23546" anchor="ctr"/>
                </a:tc>
                <a:tc>
                  <a:txBody>
                    <a:bodyPr/>
                    <a:lstStyle/>
                    <a:p>
                      <a:pPr>
                        <a:buNone/>
                      </a:pPr>
                      <a:r>
                        <a:rPr lang="en-MY" sz="1100">
                          <a:effectLst/>
                        </a:rPr>
                        <a:t>NASA (CRS)</a:t>
                      </a:r>
                    </a:p>
                  </a:txBody>
                  <a:tcPr marL="47092" marR="47092" marT="23546" marB="23546" anchor="ctr"/>
                </a:tc>
                <a:tc>
                  <a:txBody>
                    <a:bodyPr/>
                    <a:lstStyle/>
                    <a:p>
                      <a:pPr>
                        <a:buNone/>
                      </a:pPr>
                      <a:r>
                        <a:rPr lang="en-MY" sz="1100">
                          <a:effectLst/>
                        </a:rPr>
                        <a:t>Success</a:t>
                      </a:r>
                    </a:p>
                  </a:txBody>
                  <a:tcPr marL="47092" marR="47092" marT="23546" marB="23546" anchor="ctr"/>
                </a:tc>
                <a:tc>
                  <a:txBody>
                    <a:bodyPr/>
                    <a:lstStyle/>
                    <a:p>
                      <a:pPr>
                        <a:buNone/>
                      </a:pPr>
                      <a:r>
                        <a:rPr lang="en-MY" sz="1100">
                          <a:effectLst/>
                        </a:rPr>
                        <a:t>No attempt</a:t>
                      </a:r>
                    </a:p>
                  </a:txBody>
                  <a:tcPr marL="47092" marR="47092" marT="23546" marB="23546" anchor="ctr"/>
                </a:tc>
                <a:extLst>
                  <a:ext uri="{0D108BD9-81ED-4DB2-BD59-A6C34878D82A}">
                    <a16:rowId xmlns:a16="http://schemas.microsoft.com/office/drawing/2014/main" val="2607916612"/>
                  </a:ext>
                </a:extLst>
              </a:tr>
              <a:tr h="239865">
                <a:tc>
                  <a:txBody>
                    <a:bodyPr/>
                    <a:lstStyle/>
                    <a:p>
                      <a:pPr>
                        <a:buNone/>
                      </a:pPr>
                      <a:r>
                        <a:rPr lang="en-MY" sz="1100">
                          <a:effectLst/>
                        </a:rPr>
                        <a:t>2013-03-01</a:t>
                      </a:r>
                    </a:p>
                  </a:txBody>
                  <a:tcPr marL="47092" marR="47092" marT="23546" marB="23546" anchor="ctr"/>
                </a:tc>
                <a:tc>
                  <a:txBody>
                    <a:bodyPr/>
                    <a:lstStyle/>
                    <a:p>
                      <a:pPr>
                        <a:buNone/>
                      </a:pPr>
                      <a:r>
                        <a:rPr lang="en-MY" sz="1100">
                          <a:effectLst/>
                        </a:rPr>
                        <a:t>15:10:00</a:t>
                      </a:r>
                    </a:p>
                  </a:txBody>
                  <a:tcPr marL="47092" marR="47092" marT="23546" marB="23546" anchor="ctr"/>
                </a:tc>
                <a:tc>
                  <a:txBody>
                    <a:bodyPr/>
                    <a:lstStyle/>
                    <a:p>
                      <a:pPr>
                        <a:buNone/>
                      </a:pPr>
                      <a:r>
                        <a:rPr lang="en-MY" sz="1100">
                          <a:effectLst/>
                        </a:rPr>
                        <a:t>F9 v1.0 B0007</a:t>
                      </a:r>
                    </a:p>
                  </a:txBody>
                  <a:tcPr marL="47092" marR="47092" marT="23546" marB="23546" anchor="ctr"/>
                </a:tc>
                <a:tc>
                  <a:txBody>
                    <a:bodyPr/>
                    <a:lstStyle/>
                    <a:p>
                      <a:pPr>
                        <a:buNone/>
                      </a:pPr>
                      <a:r>
                        <a:rPr lang="en-MY" sz="1100">
                          <a:effectLst/>
                        </a:rPr>
                        <a:t>CCAFS LC-40</a:t>
                      </a:r>
                    </a:p>
                  </a:txBody>
                  <a:tcPr marL="47092" marR="47092" marT="23546" marB="23546" anchor="ctr"/>
                </a:tc>
                <a:tc>
                  <a:txBody>
                    <a:bodyPr/>
                    <a:lstStyle/>
                    <a:p>
                      <a:pPr>
                        <a:buNone/>
                      </a:pPr>
                      <a:r>
                        <a:rPr lang="en-MY" sz="1100">
                          <a:effectLst/>
                        </a:rPr>
                        <a:t>SpaceX CRS-2</a:t>
                      </a:r>
                    </a:p>
                  </a:txBody>
                  <a:tcPr marL="47092" marR="47092" marT="23546" marB="23546" anchor="ctr"/>
                </a:tc>
                <a:tc>
                  <a:txBody>
                    <a:bodyPr/>
                    <a:lstStyle/>
                    <a:p>
                      <a:pPr>
                        <a:buNone/>
                      </a:pPr>
                      <a:r>
                        <a:rPr lang="en-MY" sz="1100" dirty="0">
                          <a:effectLst/>
                        </a:rPr>
                        <a:t>677</a:t>
                      </a:r>
                    </a:p>
                  </a:txBody>
                  <a:tcPr marL="47092" marR="47092" marT="23546" marB="23546" anchor="ctr"/>
                </a:tc>
                <a:tc>
                  <a:txBody>
                    <a:bodyPr/>
                    <a:lstStyle/>
                    <a:p>
                      <a:pPr>
                        <a:buNone/>
                      </a:pPr>
                      <a:r>
                        <a:rPr lang="en-MY" sz="1100">
                          <a:effectLst/>
                        </a:rPr>
                        <a:t>LEO (ISS)</a:t>
                      </a:r>
                    </a:p>
                  </a:txBody>
                  <a:tcPr marL="47092" marR="47092" marT="23546" marB="23546" anchor="ctr"/>
                </a:tc>
                <a:tc>
                  <a:txBody>
                    <a:bodyPr/>
                    <a:lstStyle/>
                    <a:p>
                      <a:pPr>
                        <a:buNone/>
                      </a:pPr>
                      <a:r>
                        <a:rPr lang="en-MY" sz="1100">
                          <a:effectLst/>
                        </a:rPr>
                        <a:t>NASA (CRS)</a:t>
                      </a:r>
                    </a:p>
                  </a:txBody>
                  <a:tcPr marL="47092" marR="47092" marT="23546" marB="23546" anchor="ctr"/>
                </a:tc>
                <a:tc>
                  <a:txBody>
                    <a:bodyPr/>
                    <a:lstStyle/>
                    <a:p>
                      <a:pPr>
                        <a:buNone/>
                      </a:pPr>
                      <a:r>
                        <a:rPr lang="en-MY" sz="1100">
                          <a:effectLst/>
                        </a:rPr>
                        <a:t>Success</a:t>
                      </a:r>
                    </a:p>
                  </a:txBody>
                  <a:tcPr marL="47092" marR="47092" marT="23546" marB="23546" anchor="ctr"/>
                </a:tc>
                <a:tc>
                  <a:txBody>
                    <a:bodyPr/>
                    <a:lstStyle/>
                    <a:p>
                      <a:pPr>
                        <a:buNone/>
                      </a:pPr>
                      <a:r>
                        <a:rPr lang="en-MY" sz="1100" dirty="0">
                          <a:effectLst/>
                        </a:rPr>
                        <a:t>No attempt</a:t>
                      </a:r>
                    </a:p>
                  </a:txBody>
                  <a:tcPr marL="47092" marR="47092" marT="23546" marB="23546" anchor="ctr"/>
                </a:tc>
                <a:extLst>
                  <a:ext uri="{0D108BD9-81ED-4DB2-BD59-A6C34878D82A}">
                    <a16:rowId xmlns:a16="http://schemas.microsoft.com/office/drawing/2014/main" val="1449299615"/>
                  </a:ext>
                </a:extLst>
              </a:tr>
            </a:tbl>
          </a:graphicData>
        </a:graphic>
      </p:graphicFrame>
    </p:spTree>
    <p:extLst>
      <p:ext uri="{BB962C8B-B14F-4D97-AF65-F5344CB8AC3E}">
        <p14:creationId xmlns:p14="http://schemas.microsoft.com/office/powerpoint/2010/main" val="1794738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CCE548-F46F-989C-C600-73AB51A2EDE3}"/>
              </a:ext>
            </a:extLst>
          </p:cNvPr>
          <p:cNvSpPr>
            <a:spLocks noGrp="1"/>
          </p:cNvSpPr>
          <p:nvPr>
            <p:ph sz="half" idx="1"/>
          </p:nvPr>
        </p:nvSpPr>
        <p:spPr>
          <a:xfrm>
            <a:off x="838200" y="1286540"/>
            <a:ext cx="5181600" cy="4890423"/>
          </a:xfrm>
        </p:spPr>
        <p:txBody>
          <a:bodyPr/>
          <a:lstStyle/>
          <a:p>
            <a:pPr marL="0" indent="0">
              <a:buNone/>
            </a:pPr>
            <a:r>
              <a:rPr lang="en-MY" sz="2400" dirty="0"/>
              <a:t>Summary of methodologies</a:t>
            </a:r>
          </a:p>
          <a:p>
            <a:r>
              <a:rPr lang="en-MY" sz="1800" dirty="0"/>
              <a:t>Collected SpaceX launch data via API calls and web scraping</a:t>
            </a:r>
          </a:p>
          <a:p>
            <a:r>
              <a:rPr lang="en-MY" sz="1800" dirty="0"/>
              <a:t>Conducted data wrangling and normalized the datasets for consistency.</a:t>
            </a:r>
          </a:p>
          <a:p>
            <a:r>
              <a:rPr lang="en-MY" sz="1800" dirty="0"/>
              <a:t>Exploratory Data Analysis was conducted via Python visualization and SQL queries</a:t>
            </a:r>
          </a:p>
          <a:p>
            <a:r>
              <a:rPr lang="en-MY" sz="1800" dirty="0"/>
              <a:t>Created maps with Folium and build an interactive dashboard with </a:t>
            </a:r>
            <a:r>
              <a:rPr lang="en-MY" sz="1800" dirty="0" err="1"/>
              <a:t>Plotly</a:t>
            </a:r>
            <a:r>
              <a:rPr lang="en-MY" sz="1800" dirty="0"/>
              <a:t> Dash.</a:t>
            </a:r>
          </a:p>
          <a:p>
            <a:r>
              <a:rPr lang="en-MY" sz="1800" dirty="0"/>
              <a:t>Applied machine learning models (classification) to forecast launch outcomes.</a:t>
            </a:r>
          </a:p>
          <a:p>
            <a:endParaRPr lang="en-MY" dirty="0"/>
          </a:p>
        </p:txBody>
      </p:sp>
      <p:sp>
        <p:nvSpPr>
          <p:cNvPr id="5" name="Content Placeholder 4">
            <a:extLst>
              <a:ext uri="{FF2B5EF4-FFF2-40B4-BE49-F238E27FC236}">
                <a16:creationId xmlns:a16="http://schemas.microsoft.com/office/drawing/2014/main" id="{E08B86F8-B438-AF0F-FAB4-7814107D9A17}"/>
              </a:ext>
            </a:extLst>
          </p:cNvPr>
          <p:cNvSpPr>
            <a:spLocks noGrp="1"/>
          </p:cNvSpPr>
          <p:nvPr>
            <p:ph sz="half" idx="2"/>
          </p:nvPr>
        </p:nvSpPr>
        <p:spPr>
          <a:xfrm>
            <a:off x="6172200" y="1286540"/>
            <a:ext cx="5181600" cy="4890423"/>
          </a:xfrm>
        </p:spPr>
        <p:txBody>
          <a:bodyPr/>
          <a:lstStyle/>
          <a:p>
            <a:pPr marL="0" indent="0">
              <a:buNone/>
            </a:pPr>
            <a:r>
              <a:rPr lang="en-MY" sz="2400" dirty="0"/>
              <a:t>Summary of all results</a:t>
            </a:r>
          </a:p>
          <a:p>
            <a:r>
              <a:rPr lang="en-MY" sz="1800" dirty="0"/>
              <a:t>Strongest predictors of launch success are booster version and orbit type.</a:t>
            </a:r>
          </a:p>
          <a:p>
            <a:r>
              <a:rPr lang="en-MY" sz="1800" dirty="0"/>
              <a:t>SQL queries reported success rates were site-specific and the influence of payload mass.</a:t>
            </a:r>
          </a:p>
          <a:p>
            <a:r>
              <a:rPr lang="en-MY" sz="1800" dirty="0"/>
              <a:t>EDA visualization revealed clear success patterns across boosters and payload mass.</a:t>
            </a:r>
          </a:p>
          <a:p>
            <a:r>
              <a:rPr lang="en-MY" sz="1800" dirty="0"/>
              <a:t>Folium maps showed geographic distribution of launch sites.</a:t>
            </a:r>
          </a:p>
          <a:p>
            <a:r>
              <a:rPr lang="en-MY" sz="1800" dirty="0" err="1"/>
              <a:t>Plotly</a:t>
            </a:r>
            <a:r>
              <a:rPr lang="en-MY" sz="1800" dirty="0"/>
              <a:t> dashboard provided interactive view of results</a:t>
            </a:r>
          </a:p>
          <a:p>
            <a:r>
              <a:rPr lang="en-MY" sz="1800" dirty="0"/>
              <a:t>Machine learning predictive models achieved up to 83.34% accuracy, which depicts reliable classification of launch outcomes.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4751"/>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rPr>
              <a:t>The query aggregates the total payload mass (kg) for launches where the customer was NASA. The total payload mass (kg) is 45,596kg. This depicts the contributions NASA has made to SpaceX missions and provides some contextual data for payload distribution among customers and is useful for comparisons in payload totals between different agencies/commercial clients.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8C183A78-2028-B694-F706-83FB84D7C344}"/>
              </a:ext>
            </a:extLst>
          </p:cNvPr>
          <p:cNvGraphicFramePr>
            <a:graphicFrameLocks noGrp="1"/>
          </p:cNvGraphicFramePr>
          <p:nvPr>
            <p:extLst>
              <p:ext uri="{D42A27DB-BD31-4B8C-83A1-F6EECF244321}">
                <p14:modId xmlns:p14="http://schemas.microsoft.com/office/powerpoint/2010/main" val="3471948823"/>
              </p:ext>
            </p:extLst>
          </p:nvPr>
        </p:nvGraphicFramePr>
        <p:xfrm>
          <a:off x="1078823" y="2063349"/>
          <a:ext cx="2766237" cy="701040"/>
        </p:xfrm>
        <a:graphic>
          <a:graphicData uri="http://schemas.openxmlformats.org/drawingml/2006/table">
            <a:tbl>
              <a:tblPr>
                <a:tableStyleId>{B301B821-A1FF-4177-AEE7-76D212191A09}</a:tableStyleId>
              </a:tblPr>
              <a:tblGrid>
                <a:gridCol w="2766237">
                  <a:extLst>
                    <a:ext uri="{9D8B030D-6E8A-4147-A177-3AD203B41FA5}">
                      <a16:colId xmlns:a16="http://schemas.microsoft.com/office/drawing/2014/main" val="1384491394"/>
                    </a:ext>
                  </a:extLst>
                </a:gridCol>
              </a:tblGrid>
              <a:tr h="0">
                <a:tc>
                  <a:txBody>
                    <a:bodyPr/>
                    <a:lstStyle/>
                    <a:p>
                      <a:pPr algn="l" fontAlgn="ctr">
                        <a:buNone/>
                      </a:pPr>
                      <a:r>
                        <a:rPr lang="en-MY" dirty="0">
                          <a:effectLst/>
                        </a:rPr>
                        <a:t>TOTAL_PAYLOAD_MASS</a:t>
                      </a:r>
                    </a:p>
                  </a:txBody>
                  <a:tcPr marL="76200" marR="76200" marT="38100" marB="38100" anchor="ctr"/>
                </a:tc>
                <a:extLst>
                  <a:ext uri="{0D108BD9-81ED-4DB2-BD59-A6C34878D82A}">
                    <a16:rowId xmlns:a16="http://schemas.microsoft.com/office/drawing/2014/main" val="1126651319"/>
                  </a:ext>
                </a:extLst>
              </a:tr>
              <a:tr h="0">
                <a:tc>
                  <a:txBody>
                    <a:bodyPr/>
                    <a:lstStyle/>
                    <a:p>
                      <a:pPr>
                        <a:buNone/>
                      </a:pPr>
                      <a:r>
                        <a:rPr lang="en-MY" dirty="0">
                          <a:effectLst/>
                        </a:rPr>
                        <a:t>45596</a:t>
                      </a:r>
                    </a:p>
                  </a:txBody>
                  <a:tcPr marL="76200" marR="76200" marT="38100" marB="38100" anchor="ctr"/>
                </a:tc>
                <a:extLst>
                  <a:ext uri="{0D108BD9-81ED-4DB2-BD59-A6C34878D82A}">
                    <a16:rowId xmlns:a16="http://schemas.microsoft.com/office/drawing/2014/main" val="3450253364"/>
                  </a:ext>
                </a:extLst>
              </a:tr>
            </a:tbl>
          </a:graphicData>
        </a:graphic>
      </p:graphicFrame>
    </p:spTree>
    <p:extLst>
      <p:ext uri="{BB962C8B-B14F-4D97-AF65-F5344CB8AC3E}">
        <p14:creationId xmlns:p14="http://schemas.microsoft.com/office/powerpoint/2010/main" val="4010014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9690"/>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Average payload mass carried by booster version F9 v1.1</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query calculates the average payload mass for launches using booster version F9 v1.1. The result shows that, on average, this booster carried about 2,928 kg of payload.</a:t>
            </a:r>
          </a:p>
          <a:p>
            <a:pPr>
              <a:lnSpc>
                <a:spcPct val="100000"/>
              </a:lnSpc>
              <a:spcBef>
                <a:spcPts val="1400"/>
              </a:spcBef>
            </a:pPr>
            <a:r>
              <a:rPr lang="en-US" sz="2200" dirty="0">
                <a:solidFill>
                  <a:schemeClr val="accent3">
                    <a:lumMod val="25000"/>
                  </a:schemeClr>
                </a:solidFill>
              </a:rPr>
              <a:t>This provides insight into the payload capacity and performance of the F9 v1.1 compared to other booster versions and helps us in understanding how booster technology has evolved and influenced payload delivery capabilities.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D3B84879-77E7-6542-CF61-96E4541E5078}"/>
              </a:ext>
            </a:extLst>
          </p:cNvPr>
          <p:cNvGraphicFramePr>
            <a:graphicFrameLocks noGrp="1"/>
          </p:cNvGraphicFramePr>
          <p:nvPr>
            <p:extLst>
              <p:ext uri="{D42A27DB-BD31-4B8C-83A1-F6EECF244321}">
                <p14:modId xmlns:p14="http://schemas.microsoft.com/office/powerpoint/2010/main" val="511392133"/>
              </p:ext>
            </p:extLst>
          </p:nvPr>
        </p:nvGraphicFramePr>
        <p:xfrm>
          <a:off x="1108481" y="2005346"/>
          <a:ext cx="2798135" cy="701040"/>
        </p:xfrm>
        <a:graphic>
          <a:graphicData uri="http://schemas.openxmlformats.org/drawingml/2006/table">
            <a:tbl>
              <a:tblPr>
                <a:tableStyleId>{B301B821-A1FF-4177-AEE7-76D212191A09}</a:tableStyleId>
              </a:tblPr>
              <a:tblGrid>
                <a:gridCol w="2798135">
                  <a:extLst>
                    <a:ext uri="{9D8B030D-6E8A-4147-A177-3AD203B41FA5}">
                      <a16:colId xmlns:a16="http://schemas.microsoft.com/office/drawing/2014/main" val="3489390084"/>
                    </a:ext>
                  </a:extLst>
                </a:gridCol>
              </a:tblGrid>
              <a:tr h="0">
                <a:tc>
                  <a:txBody>
                    <a:bodyPr/>
                    <a:lstStyle/>
                    <a:p>
                      <a:pPr algn="l" fontAlgn="ctr">
                        <a:buNone/>
                      </a:pPr>
                      <a:r>
                        <a:rPr lang="en-MY" dirty="0">
                          <a:effectLst/>
                        </a:rPr>
                        <a:t>AVERAGE_PAYLOAD_MASS</a:t>
                      </a:r>
                    </a:p>
                  </a:txBody>
                  <a:tcPr marL="76200" marR="76200" marT="38100" marB="38100" anchor="ctr"/>
                </a:tc>
                <a:extLst>
                  <a:ext uri="{0D108BD9-81ED-4DB2-BD59-A6C34878D82A}">
                    <a16:rowId xmlns:a16="http://schemas.microsoft.com/office/drawing/2014/main" val="4170604041"/>
                  </a:ext>
                </a:extLst>
              </a:tr>
              <a:tr h="0">
                <a:tc>
                  <a:txBody>
                    <a:bodyPr/>
                    <a:lstStyle/>
                    <a:p>
                      <a:pPr>
                        <a:buNone/>
                      </a:pPr>
                      <a:r>
                        <a:rPr lang="en-MY" dirty="0">
                          <a:effectLst/>
                        </a:rPr>
                        <a:t>2928.4</a:t>
                      </a:r>
                    </a:p>
                  </a:txBody>
                  <a:tcPr marL="76200" marR="76200" marT="38100" marB="38100" anchor="ctr"/>
                </a:tc>
                <a:extLst>
                  <a:ext uri="{0D108BD9-81ED-4DB2-BD59-A6C34878D82A}">
                    <a16:rowId xmlns:a16="http://schemas.microsoft.com/office/drawing/2014/main" val="1135058131"/>
                  </a:ext>
                </a:extLst>
              </a:tr>
            </a:tbl>
          </a:graphicData>
        </a:graphic>
      </p:graphicFrame>
    </p:spTree>
    <p:extLst>
      <p:ext uri="{BB962C8B-B14F-4D97-AF65-F5344CB8AC3E}">
        <p14:creationId xmlns:p14="http://schemas.microsoft.com/office/powerpoint/2010/main" val="2735560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0322"/>
            <a:ext cx="1068796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Dates of the first successful landing outcome on ground pad:</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first successful landing on a ground pad occurred on December 22, 2015. This was a major milestone for SpaceX, marking the beginning of reliable booster recovery.</a:t>
            </a:r>
          </a:p>
          <a:p>
            <a:pPr>
              <a:lnSpc>
                <a:spcPct val="100000"/>
              </a:lnSpc>
              <a:spcBef>
                <a:spcPts val="1400"/>
              </a:spcBef>
            </a:pPr>
            <a:r>
              <a:rPr lang="en-US" sz="2200" dirty="0">
                <a:solidFill>
                  <a:schemeClr val="accent3">
                    <a:lumMod val="25000"/>
                  </a:schemeClr>
                </a:solidFill>
              </a:rPr>
              <a:t>The achievement helped to significantly reduced launch costs and indicated the ability to reuse rocket technology.</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4D790878-5261-1DA1-0BD1-807151176488}"/>
              </a:ext>
            </a:extLst>
          </p:cNvPr>
          <p:cNvGraphicFramePr>
            <a:graphicFrameLocks noGrp="1"/>
          </p:cNvGraphicFramePr>
          <p:nvPr>
            <p:extLst>
              <p:ext uri="{D42A27DB-BD31-4B8C-83A1-F6EECF244321}">
                <p14:modId xmlns:p14="http://schemas.microsoft.com/office/powerpoint/2010/main" val="1360267668"/>
              </p:ext>
            </p:extLst>
          </p:nvPr>
        </p:nvGraphicFramePr>
        <p:xfrm>
          <a:off x="1121353" y="2026611"/>
          <a:ext cx="3882656" cy="701040"/>
        </p:xfrm>
        <a:graphic>
          <a:graphicData uri="http://schemas.openxmlformats.org/drawingml/2006/table">
            <a:tbl>
              <a:tblPr>
                <a:tableStyleId>{B301B821-A1FF-4177-AEE7-76D212191A09}</a:tableStyleId>
              </a:tblPr>
              <a:tblGrid>
                <a:gridCol w="3882656">
                  <a:extLst>
                    <a:ext uri="{9D8B030D-6E8A-4147-A177-3AD203B41FA5}">
                      <a16:colId xmlns:a16="http://schemas.microsoft.com/office/drawing/2014/main" val="2331008917"/>
                    </a:ext>
                  </a:extLst>
                </a:gridCol>
              </a:tblGrid>
              <a:tr h="0">
                <a:tc>
                  <a:txBody>
                    <a:bodyPr/>
                    <a:lstStyle/>
                    <a:p>
                      <a:pPr algn="l" fontAlgn="ctr">
                        <a:buNone/>
                      </a:pPr>
                      <a:r>
                        <a:rPr lang="en-MY" dirty="0" err="1">
                          <a:effectLst/>
                        </a:rPr>
                        <a:t>First_Successful_Groundpad_Landing</a:t>
                      </a:r>
                      <a:endParaRPr lang="en-MY" dirty="0">
                        <a:effectLst/>
                      </a:endParaRPr>
                    </a:p>
                  </a:txBody>
                  <a:tcPr marL="76200" marR="76200" marT="38100" marB="38100" anchor="ctr"/>
                </a:tc>
                <a:extLst>
                  <a:ext uri="{0D108BD9-81ED-4DB2-BD59-A6C34878D82A}">
                    <a16:rowId xmlns:a16="http://schemas.microsoft.com/office/drawing/2014/main" val="2995730397"/>
                  </a:ext>
                </a:extLst>
              </a:tr>
              <a:tr h="0">
                <a:tc>
                  <a:txBody>
                    <a:bodyPr/>
                    <a:lstStyle/>
                    <a:p>
                      <a:pPr>
                        <a:buNone/>
                      </a:pPr>
                      <a:r>
                        <a:rPr lang="en-MY" dirty="0">
                          <a:effectLst/>
                        </a:rPr>
                        <a:t>2015-12-22</a:t>
                      </a:r>
                    </a:p>
                  </a:txBody>
                  <a:tcPr marL="76200" marR="76200" marT="38100" marB="38100" anchor="ctr"/>
                </a:tc>
                <a:extLst>
                  <a:ext uri="{0D108BD9-81ED-4DB2-BD59-A6C34878D82A}">
                    <a16:rowId xmlns:a16="http://schemas.microsoft.com/office/drawing/2014/main" val="308272007"/>
                  </a:ext>
                </a:extLst>
              </a:tr>
            </a:tbl>
          </a:graphicData>
        </a:graphic>
      </p:graphicFrame>
    </p:spTree>
    <p:extLst>
      <p:ext uri="{BB962C8B-B14F-4D97-AF65-F5344CB8AC3E}">
        <p14:creationId xmlns:p14="http://schemas.microsoft.com/office/powerpoint/2010/main" val="1434679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9823"/>
            <a:ext cx="10596194" cy="466714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rPr>
              <a:t>Names of boosters that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These boosters successfully landed on drone ships while carrying payloads between 4000–6000 kg. This result shows SpaceX’s ability to recover boosters even on challenging ocean landings with heavy payloads.</a:t>
            </a:r>
          </a:p>
          <a:p>
            <a:pPr>
              <a:lnSpc>
                <a:spcPct val="100000"/>
              </a:lnSpc>
              <a:spcBef>
                <a:spcPts val="1400"/>
              </a:spcBef>
            </a:pPr>
            <a:r>
              <a:rPr lang="en-US" sz="2200" dirty="0">
                <a:solidFill>
                  <a:schemeClr val="accent3">
                    <a:lumMod val="25000"/>
                  </a:schemeClr>
                </a:solidFill>
              </a:rPr>
              <a:t>There is operational robustness in Falcon 9 boosters and a significance in drone ship landings for various missions that go beyond the ground pad range.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6A2D31D9-04BD-4D6E-2ACB-E730D2798D4B}"/>
              </a:ext>
            </a:extLst>
          </p:cNvPr>
          <p:cNvGraphicFramePr>
            <a:graphicFrameLocks noGrp="1"/>
          </p:cNvGraphicFramePr>
          <p:nvPr>
            <p:extLst>
              <p:ext uri="{D42A27DB-BD31-4B8C-83A1-F6EECF244321}">
                <p14:modId xmlns:p14="http://schemas.microsoft.com/office/powerpoint/2010/main" val="635123093"/>
              </p:ext>
            </p:extLst>
          </p:nvPr>
        </p:nvGraphicFramePr>
        <p:xfrm>
          <a:off x="1072118" y="2231859"/>
          <a:ext cx="1926263" cy="1752600"/>
        </p:xfrm>
        <a:graphic>
          <a:graphicData uri="http://schemas.openxmlformats.org/drawingml/2006/table">
            <a:tbl>
              <a:tblPr>
                <a:tableStyleId>{B301B821-A1FF-4177-AEE7-76D212191A09}</a:tableStyleId>
              </a:tblPr>
              <a:tblGrid>
                <a:gridCol w="1926263">
                  <a:extLst>
                    <a:ext uri="{9D8B030D-6E8A-4147-A177-3AD203B41FA5}">
                      <a16:colId xmlns:a16="http://schemas.microsoft.com/office/drawing/2014/main" val="533816781"/>
                    </a:ext>
                  </a:extLst>
                </a:gridCol>
              </a:tblGrid>
              <a:tr h="0">
                <a:tc>
                  <a:txBody>
                    <a:bodyPr/>
                    <a:lstStyle/>
                    <a:p>
                      <a:pPr algn="l" fontAlgn="ctr">
                        <a:buNone/>
                      </a:pPr>
                      <a:r>
                        <a:rPr lang="en-MY" u="sng" dirty="0" err="1">
                          <a:effectLst/>
                        </a:rPr>
                        <a:t>Booster_Version</a:t>
                      </a:r>
                      <a:endParaRPr lang="en-MY" u="sng" dirty="0">
                        <a:effectLst/>
                      </a:endParaRPr>
                    </a:p>
                  </a:txBody>
                  <a:tcPr marL="76200" marR="76200" marT="38100" marB="38100" anchor="ctr"/>
                </a:tc>
                <a:extLst>
                  <a:ext uri="{0D108BD9-81ED-4DB2-BD59-A6C34878D82A}">
                    <a16:rowId xmlns:a16="http://schemas.microsoft.com/office/drawing/2014/main" val="12450922"/>
                  </a:ext>
                </a:extLst>
              </a:tr>
              <a:tr h="0">
                <a:tc>
                  <a:txBody>
                    <a:bodyPr/>
                    <a:lstStyle/>
                    <a:p>
                      <a:pPr>
                        <a:buNone/>
                      </a:pPr>
                      <a:r>
                        <a:rPr lang="en-MY">
                          <a:effectLst/>
                        </a:rPr>
                        <a:t>F9 FT B1022</a:t>
                      </a:r>
                    </a:p>
                  </a:txBody>
                  <a:tcPr marL="76200" marR="76200" marT="38100" marB="38100" anchor="ctr"/>
                </a:tc>
                <a:extLst>
                  <a:ext uri="{0D108BD9-81ED-4DB2-BD59-A6C34878D82A}">
                    <a16:rowId xmlns:a16="http://schemas.microsoft.com/office/drawing/2014/main" val="3720652707"/>
                  </a:ext>
                </a:extLst>
              </a:tr>
              <a:tr h="0">
                <a:tc>
                  <a:txBody>
                    <a:bodyPr/>
                    <a:lstStyle/>
                    <a:p>
                      <a:pPr>
                        <a:buNone/>
                      </a:pPr>
                      <a:r>
                        <a:rPr lang="en-MY">
                          <a:effectLst/>
                        </a:rPr>
                        <a:t>F9 FT B1026</a:t>
                      </a:r>
                    </a:p>
                  </a:txBody>
                  <a:tcPr marL="76200" marR="76200" marT="38100" marB="38100" anchor="ctr"/>
                </a:tc>
                <a:extLst>
                  <a:ext uri="{0D108BD9-81ED-4DB2-BD59-A6C34878D82A}">
                    <a16:rowId xmlns:a16="http://schemas.microsoft.com/office/drawing/2014/main" val="2176228923"/>
                  </a:ext>
                </a:extLst>
              </a:tr>
              <a:tr h="0">
                <a:tc>
                  <a:txBody>
                    <a:bodyPr/>
                    <a:lstStyle/>
                    <a:p>
                      <a:pPr>
                        <a:buNone/>
                      </a:pPr>
                      <a:r>
                        <a:rPr lang="en-MY" dirty="0">
                          <a:effectLst/>
                        </a:rPr>
                        <a:t>F9 FT B1021.2</a:t>
                      </a:r>
                    </a:p>
                  </a:txBody>
                  <a:tcPr marL="76200" marR="76200" marT="38100" marB="38100" anchor="ctr"/>
                </a:tc>
                <a:extLst>
                  <a:ext uri="{0D108BD9-81ED-4DB2-BD59-A6C34878D82A}">
                    <a16:rowId xmlns:a16="http://schemas.microsoft.com/office/drawing/2014/main" val="4126598635"/>
                  </a:ext>
                </a:extLst>
              </a:tr>
              <a:tr h="0">
                <a:tc>
                  <a:txBody>
                    <a:bodyPr/>
                    <a:lstStyle/>
                    <a:p>
                      <a:pPr>
                        <a:buNone/>
                      </a:pPr>
                      <a:r>
                        <a:rPr lang="en-MY" dirty="0">
                          <a:effectLst/>
                        </a:rPr>
                        <a:t>F9 FT B1031.2</a:t>
                      </a:r>
                    </a:p>
                  </a:txBody>
                  <a:tcPr marL="76200" marR="76200" marT="38100" marB="38100" anchor="ctr"/>
                </a:tc>
                <a:extLst>
                  <a:ext uri="{0D108BD9-81ED-4DB2-BD59-A6C34878D82A}">
                    <a16:rowId xmlns:a16="http://schemas.microsoft.com/office/drawing/2014/main" val="2860095256"/>
                  </a:ext>
                </a:extLst>
              </a:tr>
            </a:tbl>
          </a:graphicData>
        </a:graphic>
      </p:graphicFrame>
    </p:spTree>
    <p:extLst>
      <p:ext uri="{BB962C8B-B14F-4D97-AF65-F5344CB8AC3E}">
        <p14:creationId xmlns:p14="http://schemas.microsoft.com/office/powerpoint/2010/main" val="639399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9716"/>
            <a:ext cx="10687961"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rPr>
              <a:t>Total number of successful and failure mission outcomes</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The dataset shows that the majority of SpaceX launches were successful, reflecting strong reliability.</a:t>
            </a:r>
          </a:p>
          <a:p>
            <a:pPr>
              <a:lnSpc>
                <a:spcPct val="100000"/>
              </a:lnSpc>
              <a:spcBef>
                <a:spcPts val="1400"/>
              </a:spcBef>
            </a:pPr>
            <a:r>
              <a:rPr lang="en-US" sz="2200" dirty="0">
                <a:solidFill>
                  <a:schemeClr val="accent3">
                    <a:lumMod val="25000"/>
                  </a:schemeClr>
                </a:solidFill>
              </a:rPr>
              <a:t>This metric is critical for understanding overall performance and validating predictive modeling features.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B0AC7725-C3FB-6E4F-00EB-75293C640797}"/>
              </a:ext>
            </a:extLst>
          </p:cNvPr>
          <p:cNvGraphicFramePr>
            <a:graphicFrameLocks noGrp="1"/>
          </p:cNvGraphicFramePr>
          <p:nvPr>
            <p:extLst>
              <p:ext uri="{D42A27DB-BD31-4B8C-83A1-F6EECF244321}">
                <p14:modId xmlns:p14="http://schemas.microsoft.com/office/powerpoint/2010/main" val="2254630911"/>
              </p:ext>
            </p:extLst>
          </p:nvPr>
        </p:nvGraphicFramePr>
        <p:xfrm>
          <a:off x="1112876" y="2008182"/>
          <a:ext cx="4786424" cy="2026920"/>
        </p:xfrm>
        <a:graphic>
          <a:graphicData uri="http://schemas.openxmlformats.org/drawingml/2006/table">
            <a:tbl>
              <a:tblPr>
                <a:tableStyleId>{B301B821-A1FF-4177-AEE7-76D212191A09}</a:tableStyleId>
              </a:tblPr>
              <a:tblGrid>
                <a:gridCol w="2393212">
                  <a:extLst>
                    <a:ext uri="{9D8B030D-6E8A-4147-A177-3AD203B41FA5}">
                      <a16:colId xmlns:a16="http://schemas.microsoft.com/office/drawing/2014/main" val="1824581619"/>
                    </a:ext>
                  </a:extLst>
                </a:gridCol>
                <a:gridCol w="2393212">
                  <a:extLst>
                    <a:ext uri="{9D8B030D-6E8A-4147-A177-3AD203B41FA5}">
                      <a16:colId xmlns:a16="http://schemas.microsoft.com/office/drawing/2014/main" val="2215215079"/>
                    </a:ext>
                  </a:extLst>
                </a:gridCol>
              </a:tblGrid>
              <a:tr h="0">
                <a:tc>
                  <a:txBody>
                    <a:bodyPr/>
                    <a:lstStyle/>
                    <a:p>
                      <a:pPr algn="l" fontAlgn="ctr">
                        <a:buNone/>
                      </a:pPr>
                      <a:r>
                        <a:rPr lang="en-MY" dirty="0" err="1">
                          <a:effectLst/>
                        </a:rPr>
                        <a:t>Mission_Outcome</a:t>
                      </a:r>
                      <a:endParaRPr lang="en-MY" dirty="0">
                        <a:effectLst/>
                      </a:endParaRPr>
                    </a:p>
                  </a:txBody>
                  <a:tcPr marL="76200" marR="76200" marT="38100" marB="38100" anchor="ctr"/>
                </a:tc>
                <a:tc>
                  <a:txBody>
                    <a:bodyPr/>
                    <a:lstStyle/>
                    <a:p>
                      <a:pPr algn="l" fontAlgn="ctr">
                        <a:buNone/>
                      </a:pPr>
                      <a:r>
                        <a:rPr lang="en-MY" dirty="0" err="1">
                          <a:effectLst/>
                        </a:rPr>
                        <a:t>Total_Count</a:t>
                      </a:r>
                      <a:endParaRPr lang="en-MY" dirty="0">
                        <a:effectLst/>
                      </a:endParaRPr>
                    </a:p>
                  </a:txBody>
                  <a:tcPr marL="76200" marR="76200" marT="38100" marB="38100" anchor="ctr"/>
                </a:tc>
                <a:extLst>
                  <a:ext uri="{0D108BD9-81ED-4DB2-BD59-A6C34878D82A}">
                    <a16:rowId xmlns:a16="http://schemas.microsoft.com/office/drawing/2014/main" val="459352830"/>
                  </a:ext>
                </a:extLst>
              </a:tr>
              <a:tr h="0">
                <a:tc>
                  <a:txBody>
                    <a:bodyPr/>
                    <a:lstStyle/>
                    <a:p>
                      <a:pPr>
                        <a:buNone/>
                      </a:pPr>
                      <a:r>
                        <a:rPr lang="en-MY">
                          <a:effectLst/>
                        </a:rPr>
                        <a:t>Failure (in flight)</a:t>
                      </a:r>
                    </a:p>
                  </a:txBody>
                  <a:tcPr marL="76200" marR="76200" marT="38100" marB="38100" anchor="ctr"/>
                </a:tc>
                <a:tc>
                  <a:txBody>
                    <a:bodyPr/>
                    <a:lstStyle/>
                    <a:p>
                      <a:pPr>
                        <a:buNone/>
                      </a:pPr>
                      <a:r>
                        <a:rPr lang="en-MY">
                          <a:effectLst/>
                        </a:rPr>
                        <a:t>1</a:t>
                      </a:r>
                    </a:p>
                  </a:txBody>
                  <a:tcPr marL="76200" marR="76200" marT="38100" marB="38100" anchor="ctr"/>
                </a:tc>
                <a:extLst>
                  <a:ext uri="{0D108BD9-81ED-4DB2-BD59-A6C34878D82A}">
                    <a16:rowId xmlns:a16="http://schemas.microsoft.com/office/drawing/2014/main" val="13780"/>
                  </a:ext>
                </a:extLst>
              </a:tr>
              <a:tr h="0">
                <a:tc>
                  <a:txBody>
                    <a:bodyPr/>
                    <a:lstStyle/>
                    <a:p>
                      <a:pPr>
                        <a:buNone/>
                      </a:pPr>
                      <a:r>
                        <a:rPr lang="en-MY">
                          <a:effectLst/>
                        </a:rPr>
                        <a:t>Success</a:t>
                      </a:r>
                    </a:p>
                  </a:txBody>
                  <a:tcPr marL="76200" marR="76200" marT="38100" marB="38100" anchor="ctr"/>
                </a:tc>
                <a:tc>
                  <a:txBody>
                    <a:bodyPr/>
                    <a:lstStyle/>
                    <a:p>
                      <a:pPr>
                        <a:buNone/>
                      </a:pPr>
                      <a:r>
                        <a:rPr lang="en-MY">
                          <a:effectLst/>
                        </a:rPr>
                        <a:t>98</a:t>
                      </a:r>
                    </a:p>
                  </a:txBody>
                  <a:tcPr marL="76200" marR="76200" marT="38100" marB="38100" anchor="ctr"/>
                </a:tc>
                <a:extLst>
                  <a:ext uri="{0D108BD9-81ED-4DB2-BD59-A6C34878D82A}">
                    <a16:rowId xmlns:a16="http://schemas.microsoft.com/office/drawing/2014/main" val="2448295502"/>
                  </a:ext>
                </a:extLst>
              </a:tr>
              <a:tr h="0">
                <a:tc>
                  <a:txBody>
                    <a:bodyPr/>
                    <a:lstStyle/>
                    <a:p>
                      <a:pPr>
                        <a:buNone/>
                      </a:pPr>
                      <a:r>
                        <a:rPr lang="en-MY">
                          <a:effectLst/>
                        </a:rPr>
                        <a:t>Success</a:t>
                      </a:r>
                    </a:p>
                  </a:txBody>
                  <a:tcPr marL="76200" marR="76200" marT="38100" marB="38100" anchor="ctr"/>
                </a:tc>
                <a:tc>
                  <a:txBody>
                    <a:bodyPr/>
                    <a:lstStyle/>
                    <a:p>
                      <a:pPr>
                        <a:buNone/>
                      </a:pPr>
                      <a:r>
                        <a:rPr lang="en-MY">
                          <a:effectLst/>
                        </a:rPr>
                        <a:t>1</a:t>
                      </a:r>
                    </a:p>
                  </a:txBody>
                  <a:tcPr marL="76200" marR="76200" marT="38100" marB="38100" anchor="ctr"/>
                </a:tc>
                <a:extLst>
                  <a:ext uri="{0D108BD9-81ED-4DB2-BD59-A6C34878D82A}">
                    <a16:rowId xmlns:a16="http://schemas.microsoft.com/office/drawing/2014/main" val="2394519888"/>
                  </a:ext>
                </a:extLst>
              </a:tr>
              <a:tr h="0">
                <a:tc>
                  <a:txBody>
                    <a:bodyPr/>
                    <a:lstStyle/>
                    <a:p>
                      <a:pPr>
                        <a:buNone/>
                      </a:pPr>
                      <a:r>
                        <a:rPr lang="en-MY" dirty="0">
                          <a:effectLst/>
                        </a:rPr>
                        <a:t>Success (payload status unclear)</a:t>
                      </a:r>
                    </a:p>
                  </a:txBody>
                  <a:tcPr marL="76200" marR="76200" marT="38100" marB="38100" anchor="ctr"/>
                </a:tc>
                <a:tc>
                  <a:txBody>
                    <a:bodyPr/>
                    <a:lstStyle/>
                    <a:p>
                      <a:pPr>
                        <a:buNone/>
                      </a:pPr>
                      <a:r>
                        <a:rPr lang="en-MY" dirty="0">
                          <a:effectLst/>
                        </a:rPr>
                        <a:t>1</a:t>
                      </a:r>
                    </a:p>
                  </a:txBody>
                  <a:tcPr marL="76200" marR="76200" marT="38100" marB="38100" anchor="ctr"/>
                </a:tc>
                <a:extLst>
                  <a:ext uri="{0D108BD9-81ED-4DB2-BD59-A6C34878D82A}">
                    <a16:rowId xmlns:a16="http://schemas.microsoft.com/office/drawing/2014/main" val="65190509"/>
                  </a:ext>
                </a:extLst>
              </a:tr>
            </a:tbl>
          </a:graphicData>
        </a:graphic>
      </p:graphicFrame>
    </p:spTree>
    <p:extLst>
      <p:ext uri="{BB962C8B-B14F-4D97-AF65-F5344CB8AC3E}">
        <p14:creationId xmlns:p14="http://schemas.microsoft.com/office/powerpoint/2010/main" val="1756972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7414"/>
            <a:ext cx="7944761" cy="4539549"/>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List the names of the booster which have carried the maximum payload mass:</a:t>
            </a:r>
          </a:p>
          <a:p>
            <a:pPr>
              <a:lnSpc>
                <a:spcPct val="100000"/>
              </a:lnSpc>
              <a:spcBef>
                <a:spcPts val="1400"/>
              </a:spcBef>
            </a:pPr>
            <a:r>
              <a:rPr lang="en-US" sz="2200" dirty="0">
                <a:solidFill>
                  <a:schemeClr val="accent3">
                    <a:lumMod val="25000"/>
                  </a:schemeClr>
                </a:solidFill>
              </a:rPr>
              <a:t>These boosters carried the maximum payload mass recorded and demonstrates the capability of Falcon 9 boosters in handling heavy missions.</a:t>
            </a:r>
          </a:p>
          <a:p>
            <a:pPr>
              <a:lnSpc>
                <a:spcPct val="100000"/>
              </a:lnSpc>
              <a:spcBef>
                <a:spcPts val="1400"/>
              </a:spcBef>
            </a:pPr>
            <a:r>
              <a:rPr lang="en-US" sz="2200" dirty="0">
                <a:solidFill>
                  <a:schemeClr val="accent3">
                    <a:lumMod val="25000"/>
                  </a:schemeClr>
                </a:solidFill>
              </a:rPr>
              <a:t>This illustrates SpaceX’s engineering progress over time in increasing its payload capacity and is highly useful in making comparisons between booster versions to identify the best designs to support heavier launches.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8AB7CC71-36D8-13E2-B59D-DD24E32878E4}"/>
              </a:ext>
            </a:extLst>
          </p:cNvPr>
          <p:cNvGraphicFramePr>
            <a:graphicFrameLocks noGrp="1"/>
          </p:cNvGraphicFramePr>
          <p:nvPr>
            <p:extLst>
              <p:ext uri="{D42A27DB-BD31-4B8C-83A1-F6EECF244321}">
                <p14:modId xmlns:p14="http://schemas.microsoft.com/office/powerpoint/2010/main" val="982296510"/>
              </p:ext>
            </p:extLst>
          </p:nvPr>
        </p:nvGraphicFramePr>
        <p:xfrm>
          <a:off x="9039012" y="1799901"/>
          <a:ext cx="1763667" cy="4351334"/>
        </p:xfrm>
        <a:graphic>
          <a:graphicData uri="http://schemas.openxmlformats.org/drawingml/2006/table">
            <a:tbl>
              <a:tblPr>
                <a:tableStyleId>{B301B821-A1FF-4177-AEE7-76D212191A09}</a:tableStyleId>
              </a:tblPr>
              <a:tblGrid>
                <a:gridCol w="1763667">
                  <a:extLst>
                    <a:ext uri="{9D8B030D-6E8A-4147-A177-3AD203B41FA5}">
                      <a16:colId xmlns:a16="http://schemas.microsoft.com/office/drawing/2014/main" val="57005638"/>
                    </a:ext>
                  </a:extLst>
                </a:gridCol>
              </a:tblGrid>
              <a:tr h="334718">
                <a:tc>
                  <a:txBody>
                    <a:bodyPr/>
                    <a:lstStyle/>
                    <a:p>
                      <a:pPr algn="l" fontAlgn="ctr">
                        <a:buNone/>
                      </a:pPr>
                      <a:r>
                        <a:rPr lang="en-MY" sz="1700" dirty="0" err="1">
                          <a:effectLst/>
                        </a:rPr>
                        <a:t>Booster_Version</a:t>
                      </a:r>
                      <a:endParaRPr lang="en-MY" sz="1700" dirty="0">
                        <a:effectLst/>
                      </a:endParaRPr>
                    </a:p>
                  </a:txBody>
                  <a:tcPr marL="72765" marR="72765" marT="36382" marB="36382" anchor="ctr"/>
                </a:tc>
                <a:extLst>
                  <a:ext uri="{0D108BD9-81ED-4DB2-BD59-A6C34878D82A}">
                    <a16:rowId xmlns:a16="http://schemas.microsoft.com/office/drawing/2014/main" val="2743321877"/>
                  </a:ext>
                </a:extLst>
              </a:tr>
              <a:tr h="334718">
                <a:tc>
                  <a:txBody>
                    <a:bodyPr/>
                    <a:lstStyle/>
                    <a:p>
                      <a:pPr>
                        <a:buNone/>
                      </a:pPr>
                      <a:r>
                        <a:rPr lang="en-MY" sz="1700">
                          <a:effectLst/>
                        </a:rPr>
                        <a:t>F9 B5 B1048.4</a:t>
                      </a:r>
                    </a:p>
                  </a:txBody>
                  <a:tcPr marL="72765" marR="72765" marT="36382" marB="36382" anchor="ctr"/>
                </a:tc>
                <a:extLst>
                  <a:ext uri="{0D108BD9-81ED-4DB2-BD59-A6C34878D82A}">
                    <a16:rowId xmlns:a16="http://schemas.microsoft.com/office/drawing/2014/main" val="2795780040"/>
                  </a:ext>
                </a:extLst>
              </a:tr>
              <a:tr h="334718">
                <a:tc>
                  <a:txBody>
                    <a:bodyPr/>
                    <a:lstStyle/>
                    <a:p>
                      <a:pPr>
                        <a:buNone/>
                      </a:pPr>
                      <a:r>
                        <a:rPr lang="en-MY" sz="1700">
                          <a:effectLst/>
                        </a:rPr>
                        <a:t>F9 B5 B1049.4</a:t>
                      </a:r>
                    </a:p>
                  </a:txBody>
                  <a:tcPr marL="72765" marR="72765" marT="36382" marB="36382" anchor="ctr"/>
                </a:tc>
                <a:extLst>
                  <a:ext uri="{0D108BD9-81ED-4DB2-BD59-A6C34878D82A}">
                    <a16:rowId xmlns:a16="http://schemas.microsoft.com/office/drawing/2014/main" val="3742332109"/>
                  </a:ext>
                </a:extLst>
              </a:tr>
              <a:tr h="334718">
                <a:tc>
                  <a:txBody>
                    <a:bodyPr/>
                    <a:lstStyle/>
                    <a:p>
                      <a:pPr>
                        <a:buNone/>
                      </a:pPr>
                      <a:r>
                        <a:rPr lang="en-MY" sz="1700">
                          <a:effectLst/>
                        </a:rPr>
                        <a:t>F9 B5 B1051.3</a:t>
                      </a:r>
                    </a:p>
                  </a:txBody>
                  <a:tcPr marL="72765" marR="72765" marT="36382" marB="36382" anchor="ctr"/>
                </a:tc>
                <a:extLst>
                  <a:ext uri="{0D108BD9-81ED-4DB2-BD59-A6C34878D82A}">
                    <a16:rowId xmlns:a16="http://schemas.microsoft.com/office/drawing/2014/main" val="213244071"/>
                  </a:ext>
                </a:extLst>
              </a:tr>
              <a:tr h="334718">
                <a:tc>
                  <a:txBody>
                    <a:bodyPr/>
                    <a:lstStyle/>
                    <a:p>
                      <a:pPr>
                        <a:buNone/>
                      </a:pPr>
                      <a:r>
                        <a:rPr lang="en-MY" sz="1700">
                          <a:effectLst/>
                        </a:rPr>
                        <a:t>F9 B5 B1056.4</a:t>
                      </a:r>
                    </a:p>
                  </a:txBody>
                  <a:tcPr marL="72765" marR="72765" marT="36382" marB="36382" anchor="ctr"/>
                </a:tc>
                <a:extLst>
                  <a:ext uri="{0D108BD9-81ED-4DB2-BD59-A6C34878D82A}">
                    <a16:rowId xmlns:a16="http://schemas.microsoft.com/office/drawing/2014/main" val="1678436063"/>
                  </a:ext>
                </a:extLst>
              </a:tr>
              <a:tr h="334718">
                <a:tc>
                  <a:txBody>
                    <a:bodyPr/>
                    <a:lstStyle/>
                    <a:p>
                      <a:pPr>
                        <a:buNone/>
                      </a:pPr>
                      <a:r>
                        <a:rPr lang="en-MY" sz="1700">
                          <a:effectLst/>
                        </a:rPr>
                        <a:t>F9 B5 B1048.5</a:t>
                      </a:r>
                    </a:p>
                  </a:txBody>
                  <a:tcPr marL="72765" marR="72765" marT="36382" marB="36382" anchor="ctr"/>
                </a:tc>
                <a:extLst>
                  <a:ext uri="{0D108BD9-81ED-4DB2-BD59-A6C34878D82A}">
                    <a16:rowId xmlns:a16="http://schemas.microsoft.com/office/drawing/2014/main" val="1822764071"/>
                  </a:ext>
                </a:extLst>
              </a:tr>
              <a:tr h="334718">
                <a:tc>
                  <a:txBody>
                    <a:bodyPr/>
                    <a:lstStyle/>
                    <a:p>
                      <a:pPr>
                        <a:buNone/>
                      </a:pPr>
                      <a:r>
                        <a:rPr lang="en-MY" sz="1700">
                          <a:effectLst/>
                        </a:rPr>
                        <a:t>F9 B5 B1051.4</a:t>
                      </a:r>
                    </a:p>
                  </a:txBody>
                  <a:tcPr marL="72765" marR="72765" marT="36382" marB="36382" anchor="ctr"/>
                </a:tc>
                <a:extLst>
                  <a:ext uri="{0D108BD9-81ED-4DB2-BD59-A6C34878D82A}">
                    <a16:rowId xmlns:a16="http://schemas.microsoft.com/office/drawing/2014/main" val="1633729096"/>
                  </a:ext>
                </a:extLst>
              </a:tr>
              <a:tr h="334718">
                <a:tc>
                  <a:txBody>
                    <a:bodyPr/>
                    <a:lstStyle/>
                    <a:p>
                      <a:pPr>
                        <a:buNone/>
                      </a:pPr>
                      <a:r>
                        <a:rPr lang="en-MY" sz="1700">
                          <a:effectLst/>
                        </a:rPr>
                        <a:t>F9 B5 B1049.5</a:t>
                      </a:r>
                    </a:p>
                  </a:txBody>
                  <a:tcPr marL="72765" marR="72765" marT="36382" marB="36382" anchor="ctr"/>
                </a:tc>
                <a:extLst>
                  <a:ext uri="{0D108BD9-81ED-4DB2-BD59-A6C34878D82A}">
                    <a16:rowId xmlns:a16="http://schemas.microsoft.com/office/drawing/2014/main" val="812560612"/>
                  </a:ext>
                </a:extLst>
              </a:tr>
              <a:tr h="334718">
                <a:tc>
                  <a:txBody>
                    <a:bodyPr/>
                    <a:lstStyle/>
                    <a:p>
                      <a:pPr>
                        <a:buNone/>
                      </a:pPr>
                      <a:r>
                        <a:rPr lang="en-MY" sz="1700">
                          <a:effectLst/>
                        </a:rPr>
                        <a:t>F9 B5 B1060.2</a:t>
                      </a:r>
                    </a:p>
                  </a:txBody>
                  <a:tcPr marL="72765" marR="72765" marT="36382" marB="36382" anchor="ctr"/>
                </a:tc>
                <a:extLst>
                  <a:ext uri="{0D108BD9-81ED-4DB2-BD59-A6C34878D82A}">
                    <a16:rowId xmlns:a16="http://schemas.microsoft.com/office/drawing/2014/main" val="3251773374"/>
                  </a:ext>
                </a:extLst>
              </a:tr>
              <a:tr h="334718">
                <a:tc>
                  <a:txBody>
                    <a:bodyPr/>
                    <a:lstStyle/>
                    <a:p>
                      <a:pPr>
                        <a:buNone/>
                      </a:pPr>
                      <a:r>
                        <a:rPr lang="en-MY" sz="1700">
                          <a:effectLst/>
                        </a:rPr>
                        <a:t>F9 B5 B1058.3</a:t>
                      </a:r>
                    </a:p>
                  </a:txBody>
                  <a:tcPr marL="72765" marR="72765" marT="36382" marB="36382" anchor="ctr"/>
                </a:tc>
                <a:extLst>
                  <a:ext uri="{0D108BD9-81ED-4DB2-BD59-A6C34878D82A}">
                    <a16:rowId xmlns:a16="http://schemas.microsoft.com/office/drawing/2014/main" val="2541294390"/>
                  </a:ext>
                </a:extLst>
              </a:tr>
              <a:tr h="334718">
                <a:tc>
                  <a:txBody>
                    <a:bodyPr/>
                    <a:lstStyle/>
                    <a:p>
                      <a:pPr>
                        <a:buNone/>
                      </a:pPr>
                      <a:r>
                        <a:rPr lang="en-MY" sz="1700">
                          <a:effectLst/>
                        </a:rPr>
                        <a:t>F9 B5 B1051.6</a:t>
                      </a:r>
                    </a:p>
                  </a:txBody>
                  <a:tcPr marL="72765" marR="72765" marT="36382" marB="36382" anchor="ctr"/>
                </a:tc>
                <a:extLst>
                  <a:ext uri="{0D108BD9-81ED-4DB2-BD59-A6C34878D82A}">
                    <a16:rowId xmlns:a16="http://schemas.microsoft.com/office/drawing/2014/main" val="3427904795"/>
                  </a:ext>
                </a:extLst>
              </a:tr>
              <a:tr h="334718">
                <a:tc>
                  <a:txBody>
                    <a:bodyPr/>
                    <a:lstStyle/>
                    <a:p>
                      <a:pPr>
                        <a:buNone/>
                      </a:pPr>
                      <a:r>
                        <a:rPr lang="en-MY" sz="1700">
                          <a:effectLst/>
                        </a:rPr>
                        <a:t>F9 B5 B1060.3</a:t>
                      </a:r>
                    </a:p>
                  </a:txBody>
                  <a:tcPr marL="72765" marR="72765" marT="36382" marB="36382" anchor="ctr"/>
                </a:tc>
                <a:extLst>
                  <a:ext uri="{0D108BD9-81ED-4DB2-BD59-A6C34878D82A}">
                    <a16:rowId xmlns:a16="http://schemas.microsoft.com/office/drawing/2014/main" val="1270217748"/>
                  </a:ext>
                </a:extLst>
              </a:tr>
              <a:tr h="334718">
                <a:tc>
                  <a:txBody>
                    <a:bodyPr/>
                    <a:lstStyle/>
                    <a:p>
                      <a:pPr>
                        <a:buNone/>
                      </a:pPr>
                      <a:r>
                        <a:rPr lang="en-MY" sz="1700" dirty="0">
                          <a:effectLst/>
                        </a:rPr>
                        <a:t>F9 B5 B1049.7</a:t>
                      </a:r>
                    </a:p>
                  </a:txBody>
                  <a:tcPr marL="72765" marR="72765" marT="36382" marB="36382" anchor="ctr"/>
                </a:tc>
                <a:extLst>
                  <a:ext uri="{0D108BD9-81ED-4DB2-BD59-A6C34878D82A}">
                    <a16:rowId xmlns:a16="http://schemas.microsoft.com/office/drawing/2014/main" val="819772769"/>
                  </a:ext>
                </a:extLst>
              </a:tr>
            </a:tbl>
          </a:graphicData>
        </a:graphic>
      </p:graphicFrame>
    </p:spTree>
    <p:extLst>
      <p:ext uri="{BB962C8B-B14F-4D97-AF65-F5344CB8AC3E}">
        <p14:creationId xmlns:p14="http://schemas.microsoft.com/office/powerpoint/2010/main" val="3566646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5703" y="1496016"/>
            <a:ext cx="106879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Failed </a:t>
            </a:r>
            <a:r>
              <a:rPr lang="en-US" sz="2200" dirty="0" err="1">
                <a:solidFill>
                  <a:schemeClr val="accent3">
                    <a:lumMod val="25000"/>
                  </a:schemeClr>
                </a:solidFill>
              </a:rPr>
              <a:t>landing_outcomes</a:t>
            </a:r>
            <a:r>
              <a:rPr lang="en-US" sz="2200" dirty="0">
                <a:solidFill>
                  <a:schemeClr val="accent3">
                    <a:lumMod val="25000"/>
                  </a:schemeClr>
                </a:solidFill>
              </a:rPr>
              <a:t> in drone ship, their booster versions, and launch site names for in year 2015:</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In 2015, several Falcon 9 v1.1 boosters attempted drone ship landings but failed. All the failures occurred at CCAFS LC-40. These show the challenges of ocean landings.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7" name="Table 6">
            <a:extLst>
              <a:ext uri="{FF2B5EF4-FFF2-40B4-BE49-F238E27FC236}">
                <a16:creationId xmlns:a16="http://schemas.microsoft.com/office/drawing/2014/main" id="{5725E409-F9C6-B9C9-3528-1918F960FC68}"/>
              </a:ext>
            </a:extLst>
          </p:cNvPr>
          <p:cNvGraphicFramePr>
            <a:graphicFrameLocks noGrp="1"/>
          </p:cNvGraphicFramePr>
          <p:nvPr>
            <p:extLst>
              <p:ext uri="{D42A27DB-BD31-4B8C-83A1-F6EECF244321}">
                <p14:modId xmlns:p14="http://schemas.microsoft.com/office/powerpoint/2010/main" val="626618163"/>
              </p:ext>
            </p:extLst>
          </p:nvPr>
        </p:nvGraphicFramePr>
        <p:xfrm>
          <a:off x="1021340" y="2393389"/>
          <a:ext cx="6715236" cy="1645920"/>
        </p:xfrm>
        <a:graphic>
          <a:graphicData uri="http://schemas.openxmlformats.org/drawingml/2006/table">
            <a:tbl>
              <a:tblPr>
                <a:tableStyleId>{B301B821-A1FF-4177-AEE7-76D212191A09}</a:tableStyleId>
              </a:tblPr>
              <a:tblGrid>
                <a:gridCol w="879285">
                  <a:extLst>
                    <a:ext uri="{9D8B030D-6E8A-4147-A177-3AD203B41FA5}">
                      <a16:colId xmlns:a16="http://schemas.microsoft.com/office/drawing/2014/main" val="4184239629"/>
                    </a:ext>
                  </a:extLst>
                </a:gridCol>
                <a:gridCol w="1945317">
                  <a:extLst>
                    <a:ext uri="{9D8B030D-6E8A-4147-A177-3AD203B41FA5}">
                      <a16:colId xmlns:a16="http://schemas.microsoft.com/office/drawing/2014/main" val="1211686103"/>
                    </a:ext>
                  </a:extLst>
                </a:gridCol>
                <a:gridCol w="1945317">
                  <a:extLst>
                    <a:ext uri="{9D8B030D-6E8A-4147-A177-3AD203B41FA5}">
                      <a16:colId xmlns:a16="http://schemas.microsoft.com/office/drawing/2014/main" val="2935724505"/>
                    </a:ext>
                  </a:extLst>
                </a:gridCol>
                <a:gridCol w="1945317">
                  <a:extLst>
                    <a:ext uri="{9D8B030D-6E8A-4147-A177-3AD203B41FA5}">
                      <a16:colId xmlns:a16="http://schemas.microsoft.com/office/drawing/2014/main" val="3311807549"/>
                    </a:ext>
                  </a:extLst>
                </a:gridCol>
              </a:tblGrid>
              <a:tr h="0">
                <a:tc>
                  <a:txBody>
                    <a:bodyPr/>
                    <a:lstStyle/>
                    <a:p>
                      <a:pPr algn="l" fontAlgn="ctr">
                        <a:buNone/>
                      </a:pPr>
                      <a:r>
                        <a:rPr lang="en-MY" b="1" dirty="0">
                          <a:effectLst/>
                        </a:rPr>
                        <a:t>Month</a:t>
                      </a:r>
                    </a:p>
                  </a:txBody>
                  <a:tcPr anchor="ctr"/>
                </a:tc>
                <a:tc>
                  <a:txBody>
                    <a:bodyPr/>
                    <a:lstStyle/>
                    <a:p>
                      <a:pPr algn="l" fontAlgn="ctr">
                        <a:buNone/>
                      </a:pPr>
                      <a:r>
                        <a:rPr lang="en-MY" b="1" dirty="0" err="1">
                          <a:effectLst/>
                        </a:rPr>
                        <a:t>Landing_Outcome</a:t>
                      </a:r>
                      <a:endParaRPr lang="en-MY" b="1" dirty="0">
                        <a:effectLst/>
                      </a:endParaRPr>
                    </a:p>
                  </a:txBody>
                  <a:tcPr anchor="ctr"/>
                </a:tc>
                <a:tc>
                  <a:txBody>
                    <a:bodyPr/>
                    <a:lstStyle/>
                    <a:p>
                      <a:pPr algn="l" fontAlgn="ctr">
                        <a:buNone/>
                      </a:pPr>
                      <a:r>
                        <a:rPr lang="en-MY" b="1" dirty="0" err="1">
                          <a:effectLst/>
                        </a:rPr>
                        <a:t>Booster_Version</a:t>
                      </a:r>
                      <a:endParaRPr lang="en-MY" b="1" dirty="0">
                        <a:effectLst/>
                      </a:endParaRPr>
                    </a:p>
                  </a:txBody>
                  <a:tcPr anchor="ctr"/>
                </a:tc>
                <a:tc>
                  <a:txBody>
                    <a:bodyPr/>
                    <a:lstStyle/>
                    <a:p>
                      <a:pPr algn="l" fontAlgn="ctr">
                        <a:buNone/>
                      </a:pPr>
                      <a:r>
                        <a:rPr lang="en-MY" b="1" dirty="0" err="1">
                          <a:effectLst/>
                        </a:rPr>
                        <a:t>Launch_Site</a:t>
                      </a:r>
                      <a:endParaRPr lang="en-MY" b="1" dirty="0">
                        <a:effectLst/>
                      </a:endParaRPr>
                    </a:p>
                  </a:txBody>
                  <a:tcPr anchor="ctr"/>
                </a:tc>
                <a:extLst>
                  <a:ext uri="{0D108BD9-81ED-4DB2-BD59-A6C34878D82A}">
                    <a16:rowId xmlns:a16="http://schemas.microsoft.com/office/drawing/2014/main" val="1878615320"/>
                  </a:ext>
                </a:extLst>
              </a:tr>
              <a:tr h="0">
                <a:tc>
                  <a:txBody>
                    <a:bodyPr/>
                    <a:lstStyle/>
                    <a:p>
                      <a:pPr algn="r" fontAlgn="ctr">
                        <a:buNone/>
                      </a:pPr>
                      <a:r>
                        <a:rPr lang="en-MY" dirty="0">
                          <a:effectLst/>
                        </a:rPr>
                        <a:t>01</a:t>
                      </a:r>
                    </a:p>
                  </a:txBody>
                  <a:tcPr anchor="ctr"/>
                </a:tc>
                <a:tc>
                  <a:txBody>
                    <a:bodyPr/>
                    <a:lstStyle/>
                    <a:p>
                      <a:pPr algn="r" fontAlgn="ctr">
                        <a:buNone/>
                      </a:pPr>
                      <a:r>
                        <a:rPr lang="en-MY">
                          <a:effectLst/>
                        </a:rPr>
                        <a:t>Failure (drone ship)</a:t>
                      </a:r>
                    </a:p>
                  </a:txBody>
                  <a:tcPr anchor="ctr"/>
                </a:tc>
                <a:tc>
                  <a:txBody>
                    <a:bodyPr/>
                    <a:lstStyle/>
                    <a:p>
                      <a:pPr algn="r" fontAlgn="ctr">
                        <a:buNone/>
                      </a:pPr>
                      <a:r>
                        <a:rPr lang="en-MY">
                          <a:effectLst/>
                        </a:rPr>
                        <a:t>F9 v1.1 B1012</a:t>
                      </a:r>
                    </a:p>
                  </a:txBody>
                  <a:tcPr anchor="ctr"/>
                </a:tc>
                <a:tc>
                  <a:txBody>
                    <a:bodyPr/>
                    <a:lstStyle/>
                    <a:p>
                      <a:pPr algn="r" fontAlgn="ctr">
                        <a:buNone/>
                      </a:pPr>
                      <a:r>
                        <a:rPr lang="en-MY">
                          <a:effectLst/>
                        </a:rPr>
                        <a:t>CCAFS LC-40</a:t>
                      </a:r>
                    </a:p>
                  </a:txBody>
                  <a:tcPr anchor="ctr"/>
                </a:tc>
                <a:extLst>
                  <a:ext uri="{0D108BD9-81ED-4DB2-BD59-A6C34878D82A}">
                    <a16:rowId xmlns:a16="http://schemas.microsoft.com/office/drawing/2014/main" val="2485067750"/>
                  </a:ext>
                </a:extLst>
              </a:tr>
              <a:tr h="0">
                <a:tc>
                  <a:txBody>
                    <a:bodyPr/>
                    <a:lstStyle/>
                    <a:p>
                      <a:pPr algn="r" fontAlgn="ctr">
                        <a:buNone/>
                      </a:pPr>
                      <a:r>
                        <a:rPr lang="en-MY" dirty="0">
                          <a:effectLst/>
                        </a:rPr>
                        <a:t>04</a:t>
                      </a:r>
                    </a:p>
                  </a:txBody>
                  <a:tcPr anchor="ctr"/>
                </a:tc>
                <a:tc>
                  <a:txBody>
                    <a:bodyPr/>
                    <a:lstStyle/>
                    <a:p>
                      <a:pPr algn="r" fontAlgn="ctr">
                        <a:buNone/>
                      </a:pPr>
                      <a:r>
                        <a:rPr lang="en-MY" dirty="0">
                          <a:effectLst/>
                        </a:rPr>
                        <a:t>Failure (drone ship)</a:t>
                      </a:r>
                    </a:p>
                  </a:txBody>
                  <a:tcPr anchor="ctr"/>
                </a:tc>
                <a:tc>
                  <a:txBody>
                    <a:bodyPr/>
                    <a:lstStyle/>
                    <a:p>
                      <a:pPr algn="r" fontAlgn="ctr">
                        <a:buNone/>
                      </a:pPr>
                      <a:r>
                        <a:rPr lang="en-MY" dirty="0">
                          <a:effectLst/>
                        </a:rPr>
                        <a:t>F9 v1.1 B1015</a:t>
                      </a:r>
                    </a:p>
                  </a:txBody>
                  <a:tcPr anchor="ctr"/>
                </a:tc>
                <a:tc>
                  <a:txBody>
                    <a:bodyPr/>
                    <a:lstStyle/>
                    <a:p>
                      <a:pPr algn="r" fontAlgn="ctr">
                        <a:buNone/>
                      </a:pPr>
                      <a:r>
                        <a:rPr lang="en-MY" dirty="0">
                          <a:effectLst/>
                        </a:rPr>
                        <a:t>CCAFS LC-40</a:t>
                      </a:r>
                    </a:p>
                  </a:txBody>
                  <a:tcPr anchor="ctr"/>
                </a:tc>
                <a:extLst>
                  <a:ext uri="{0D108BD9-81ED-4DB2-BD59-A6C34878D82A}">
                    <a16:rowId xmlns:a16="http://schemas.microsoft.com/office/drawing/2014/main" val="340793358"/>
                  </a:ext>
                </a:extLst>
              </a:tr>
            </a:tbl>
          </a:graphicData>
        </a:graphic>
      </p:graphicFrame>
    </p:spTree>
    <p:extLst>
      <p:ext uri="{BB962C8B-B14F-4D97-AF65-F5344CB8AC3E}">
        <p14:creationId xmlns:p14="http://schemas.microsoft.com/office/powerpoint/2010/main" val="1398439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3504"/>
            <a:ext cx="5981664" cy="469345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Ranked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rPr>
              <a:t>Between 2010‑06‑04 and 2017‑03‑20, the most frequent outcome was No attempt. However, there were 5 equally successful and failed drone ship outcomes, reflecting early challenges in drone ship landings. The mix of successes and failures highlights SpaceX’s learning curve during this period.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35E82FC8-416F-3228-A92E-6A8EB31ECB64}"/>
              </a:ext>
            </a:extLst>
          </p:cNvPr>
          <p:cNvGraphicFramePr>
            <a:graphicFrameLocks noGrp="1"/>
          </p:cNvGraphicFramePr>
          <p:nvPr>
            <p:extLst>
              <p:ext uri="{D42A27DB-BD31-4B8C-83A1-F6EECF244321}">
                <p14:modId xmlns:p14="http://schemas.microsoft.com/office/powerpoint/2010/main" val="1099055717"/>
              </p:ext>
            </p:extLst>
          </p:nvPr>
        </p:nvGraphicFramePr>
        <p:xfrm>
          <a:off x="7410893" y="1483504"/>
          <a:ext cx="4100626" cy="4542130"/>
        </p:xfrm>
        <a:graphic>
          <a:graphicData uri="http://schemas.openxmlformats.org/drawingml/2006/table">
            <a:tbl>
              <a:tblPr>
                <a:tableStyleId>{B301B821-A1FF-4177-AEE7-76D212191A09}</a:tableStyleId>
              </a:tblPr>
              <a:tblGrid>
                <a:gridCol w="2050313">
                  <a:extLst>
                    <a:ext uri="{9D8B030D-6E8A-4147-A177-3AD203B41FA5}">
                      <a16:colId xmlns:a16="http://schemas.microsoft.com/office/drawing/2014/main" val="2735262186"/>
                    </a:ext>
                  </a:extLst>
                </a:gridCol>
                <a:gridCol w="2050313">
                  <a:extLst>
                    <a:ext uri="{9D8B030D-6E8A-4147-A177-3AD203B41FA5}">
                      <a16:colId xmlns:a16="http://schemas.microsoft.com/office/drawing/2014/main" val="3226862747"/>
                    </a:ext>
                  </a:extLst>
                </a:gridCol>
              </a:tblGrid>
              <a:tr h="296440">
                <a:tc>
                  <a:txBody>
                    <a:bodyPr/>
                    <a:lstStyle/>
                    <a:p>
                      <a:pPr algn="l" fontAlgn="ctr">
                        <a:buNone/>
                      </a:pPr>
                      <a:r>
                        <a:rPr lang="en-MY" b="1" dirty="0" err="1">
                          <a:effectLst/>
                        </a:rPr>
                        <a:t>Landing_Outcome</a:t>
                      </a:r>
                      <a:endParaRPr lang="en-MY" b="1" dirty="0">
                        <a:effectLst/>
                      </a:endParaRPr>
                    </a:p>
                  </a:txBody>
                  <a:tcPr anchor="ctr"/>
                </a:tc>
                <a:tc>
                  <a:txBody>
                    <a:bodyPr/>
                    <a:lstStyle/>
                    <a:p>
                      <a:pPr algn="l" fontAlgn="ctr">
                        <a:buNone/>
                      </a:pPr>
                      <a:r>
                        <a:rPr lang="en-MY" b="1">
                          <a:effectLst/>
                        </a:rPr>
                        <a:t>Outcome_Count</a:t>
                      </a:r>
                    </a:p>
                  </a:txBody>
                  <a:tcPr anchor="ctr"/>
                </a:tc>
                <a:extLst>
                  <a:ext uri="{0D108BD9-81ED-4DB2-BD59-A6C34878D82A}">
                    <a16:rowId xmlns:a16="http://schemas.microsoft.com/office/drawing/2014/main" val="3252680499"/>
                  </a:ext>
                </a:extLst>
              </a:tr>
              <a:tr h="296440">
                <a:tc>
                  <a:txBody>
                    <a:bodyPr/>
                    <a:lstStyle/>
                    <a:p>
                      <a:pPr algn="l" fontAlgn="ctr">
                        <a:buNone/>
                      </a:pPr>
                      <a:r>
                        <a:rPr lang="en-MY" dirty="0">
                          <a:effectLst/>
                        </a:rPr>
                        <a:t>No attempt</a:t>
                      </a:r>
                    </a:p>
                  </a:txBody>
                  <a:tcPr anchor="ctr"/>
                </a:tc>
                <a:tc>
                  <a:txBody>
                    <a:bodyPr/>
                    <a:lstStyle/>
                    <a:p>
                      <a:pPr algn="l" fontAlgn="ctr">
                        <a:buNone/>
                      </a:pPr>
                      <a:r>
                        <a:rPr lang="en-MY" dirty="0">
                          <a:effectLst/>
                        </a:rPr>
                        <a:t>10</a:t>
                      </a:r>
                    </a:p>
                  </a:txBody>
                  <a:tcPr anchor="ctr"/>
                </a:tc>
                <a:extLst>
                  <a:ext uri="{0D108BD9-81ED-4DB2-BD59-A6C34878D82A}">
                    <a16:rowId xmlns:a16="http://schemas.microsoft.com/office/drawing/2014/main" val="1428471770"/>
                  </a:ext>
                </a:extLst>
              </a:tr>
              <a:tr h="518770">
                <a:tc>
                  <a:txBody>
                    <a:bodyPr/>
                    <a:lstStyle/>
                    <a:p>
                      <a:pPr algn="l" fontAlgn="ctr">
                        <a:buNone/>
                      </a:pPr>
                      <a:r>
                        <a:rPr lang="en-MY" dirty="0">
                          <a:effectLst/>
                        </a:rPr>
                        <a:t>Success (drone ship)</a:t>
                      </a:r>
                    </a:p>
                  </a:txBody>
                  <a:tcPr anchor="ctr"/>
                </a:tc>
                <a:tc>
                  <a:txBody>
                    <a:bodyPr/>
                    <a:lstStyle/>
                    <a:p>
                      <a:pPr algn="l" fontAlgn="ctr">
                        <a:buNone/>
                      </a:pPr>
                      <a:r>
                        <a:rPr lang="en-MY" dirty="0">
                          <a:effectLst/>
                        </a:rPr>
                        <a:t>5</a:t>
                      </a:r>
                    </a:p>
                  </a:txBody>
                  <a:tcPr anchor="ctr"/>
                </a:tc>
                <a:extLst>
                  <a:ext uri="{0D108BD9-81ED-4DB2-BD59-A6C34878D82A}">
                    <a16:rowId xmlns:a16="http://schemas.microsoft.com/office/drawing/2014/main" val="3637010719"/>
                  </a:ext>
                </a:extLst>
              </a:tr>
              <a:tr h="518770">
                <a:tc>
                  <a:txBody>
                    <a:bodyPr/>
                    <a:lstStyle/>
                    <a:p>
                      <a:pPr algn="l" fontAlgn="ctr">
                        <a:buNone/>
                      </a:pPr>
                      <a:r>
                        <a:rPr lang="en-MY" dirty="0">
                          <a:effectLst/>
                        </a:rPr>
                        <a:t>Failure (drone ship)</a:t>
                      </a:r>
                    </a:p>
                  </a:txBody>
                  <a:tcPr anchor="ctr"/>
                </a:tc>
                <a:tc>
                  <a:txBody>
                    <a:bodyPr/>
                    <a:lstStyle/>
                    <a:p>
                      <a:pPr algn="l" fontAlgn="ctr">
                        <a:buNone/>
                      </a:pPr>
                      <a:r>
                        <a:rPr lang="en-MY" dirty="0">
                          <a:effectLst/>
                        </a:rPr>
                        <a:t>5</a:t>
                      </a:r>
                    </a:p>
                  </a:txBody>
                  <a:tcPr anchor="ctr"/>
                </a:tc>
                <a:extLst>
                  <a:ext uri="{0D108BD9-81ED-4DB2-BD59-A6C34878D82A}">
                    <a16:rowId xmlns:a16="http://schemas.microsoft.com/office/drawing/2014/main" val="60216650"/>
                  </a:ext>
                </a:extLst>
              </a:tr>
              <a:tr h="518770">
                <a:tc>
                  <a:txBody>
                    <a:bodyPr/>
                    <a:lstStyle/>
                    <a:p>
                      <a:pPr algn="l" fontAlgn="ctr">
                        <a:buNone/>
                      </a:pPr>
                      <a:r>
                        <a:rPr lang="en-MY">
                          <a:effectLst/>
                        </a:rPr>
                        <a:t>Success (ground pad)</a:t>
                      </a:r>
                    </a:p>
                  </a:txBody>
                  <a:tcPr anchor="ctr"/>
                </a:tc>
                <a:tc>
                  <a:txBody>
                    <a:bodyPr/>
                    <a:lstStyle/>
                    <a:p>
                      <a:pPr algn="l" fontAlgn="ctr">
                        <a:buNone/>
                      </a:pPr>
                      <a:r>
                        <a:rPr lang="en-MY" dirty="0">
                          <a:effectLst/>
                        </a:rPr>
                        <a:t>3</a:t>
                      </a:r>
                    </a:p>
                  </a:txBody>
                  <a:tcPr anchor="ctr"/>
                </a:tc>
                <a:extLst>
                  <a:ext uri="{0D108BD9-81ED-4DB2-BD59-A6C34878D82A}">
                    <a16:rowId xmlns:a16="http://schemas.microsoft.com/office/drawing/2014/main" val="2329273917"/>
                  </a:ext>
                </a:extLst>
              </a:tr>
              <a:tr h="296440">
                <a:tc>
                  <a:txBody>
                    <a:bodyPr/>
                    <a:lstStyle/>
                    <a:p>
                      <a:pPr algn="l" fontAlgn="ctr">
                        <a:buNone/>
                      </a:pPr>
                      <a:r>
                        <a:rPr lang="en-MY">
                          <a:effectLst/>
                        </a:rPr>
                        <a:t>Controlled (ocean)</a:t>
                      </a:r>
                    </a:p>
                  </a:txBody>
                  <a:tcPr anchor="ctr"/>
                </a:tc>
                <a:tc>
                  <a:txBody>
                    <a:bodyPr/>
                    <a:lstStyle/>
                    <a:p>
                      <a:pPr algn="l" fontAlgn="ctr">
                        <a:buNone/>
                      </a:pPr>
                      <a:r>
                        <a:rPr lang="en-MY" dirty="0">
                          <a:effectLst/>
                        </a:rPr>
                        <a:t>3</a:t>
                      </a:r>
                    </a:p>
                  </a:txBody>
                  <a:tcPr anchor="ctr"/>
                </a:tc>
                <a:extLst>
                  <a:ext uri="{0D108BD9-81ED-4DB2-BD59-A6C34878D82A}">
                    <a16:rowId xmlns:a16="http://schemas.microsoft.com/office/drawing/2014/main" val="526526428"/>
                  </a:ext>
                </a:extLst>
              </a:tr>
              <a:tr h="518770">
                <a:tc>
                  <a:txBody>
                    <a:bodyPr/>
                    <a:lstStyle/>
                    <a:p>
                      <a:pPr algn="l" fontAlgn="ctr">
                        <a:buNone/>
                      </a:pPr>
                      <a:r>
                        <a:rPr lang="en-MY">
                          <a:effectLst/>
                        </a:rPr>
                        <a:t>Uncontrolled (ocean)</a:t>
                      </a:r>
                    </a:p>
                  </a:txBody>
                  <a:tcPr anchor="ctr"/>
                </a:tc>
                <a:tc>
                  <a:txBody>
                    <a:bodyPr/>
                    <a:lstStyle/>
                    <a:p>
                      <a:pPr algn="l" fontAlgn="ctr">
                        <a:buNone/>
                      </a:pPr>
                      <a:r>
                        <a:rPr lang="en-MY" dirty="0">
                          <a:effectLst/>
                        </a:rPr>
                        <a:t>2</a:t>
                      </a:r>
                    </a:p>
                  </a:txBody>
                  <a:tcPr anchor="ctr"/>
                </a:tc>
                <a:extLst>
                  <a:ext uri="{0D108BD9-81ED-4DB2-BD59-A6C34878D82A}">
                    <a16:rowId xmlns:a16="http://schemas.microsoft.com/office/drawing/2014/main" val="2793136614"/>
                  </a:ext>
                </a:extLst>
              </a:tr>
              <a:tr h="296440">
                <a:tc>
                  <a:txBody>
                    <a:bodyPr/>
                    <a:lstStyle/>
                    <a:p>
                      <a:pPr algn="l" fontAlgn="ctr">
                        <a:buNone/>
                      </a:pPr>
                      <a:r>
                        <a:rPr lang="en-MY">
                          <a:effectLst/>
                        </a:rPr>
                        <a:t>Failure (parachute)</a:t>
                      </a:r>
                    </a:p>
                  </a:txBody>
                  <a:tcPr anchor="ctr"/>
                </a:tc>
                <a:tc>
                  <a:txBody>
                    <a:bodyPr/>
                    <a:lstStyle/>
                    <a:p>
                      <a:pPr algn="l" fontAlgn="ctr">
                        <a:buNone/>
                      </a:pPr>
                      <a:r>
                        <a:rPr lang="en-MY" dirty="0">
                          <a:effectLst/>
                        </a:rPr>
                        <a:t>2</a:t>
                      </a:r>
                    </a:p>
                  </a:txBody>
                  <a:tcPr anchor="ctr"/>
                </a:tc>
                <a:extLst>
                  <a:ext uri="{0D108BD9-81ED-4DB2-BD59-A6C34878D82A}">
                    <a16:rowId xmlns:a16="http://schemas.microsoft.com/office/drawing/2014/main" val="1086062006"/>
                  </a:ext>
                </a:extLst>
              </a:tr>
              <a:tr h="518770">
                <a:tc>
                  <a:txBody>
                    <a:bodyPr/>
                    <a:lstStyle/>
                    <a:p>
                      <a:pPr algn="l" fontAlgn="ctr">
                        <a:buNone/>
                      </a:pPr>
                      <a:r>
                        <a:rPr lang="en-MY">
                          <a:effectLst/>
                        </a:rPr>
                        <a:t>Precluded (drone ship)</a:t>
                      </a:r>
                    </a:p>
                  </a:txBody>
                  <a:tcPr anchor="ctr"/>
                </a:tc>
                <a:tc>
                  <a:txBody>
                    <a:bodyPr/>
                    <a:lstStyle/>
                    <a:p>
                      <a:pPr algn="l" fontAlgn="ctr">
                        <a:buNone/>
                      </a:pPr>
                      <a:r>
                        <a:rPr lang="en-MY" dirty="0">
                          <a:effectLst/>
                        </a:rPr>
                        <a:t>1</a:t>
                      </a:r>
                    </a:p>
                  </a:txBody>
                  <a:tcPr anchor="ctr"/>
                </a:tc>
                <a:extLst>
                  <a:ext uri="{0D108BD9-81ED-4DB2-BD59-A6C34878D82A}">
                    <a16:rowId xmlns:a16="http://schemas.microsoft.com/office/drawing/2014/main" val="1905381708"/>
                  </a:ext>
                </a:extLst>
              </a:tr>
            </a:tbl>
          </a:graphicData>
        </a:graphic>
      </p:graphicFrame>
    </p:spTree>
    <p:extLst>
      <p:ext uri="{BB962C8B-B14F-4D97-AF65-F5344CB8AC3E}">
        <p14:creationId xmlns:p14="http://schemas.microsoft.com/office/powerpoint/2010/main" val="3975168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Visualizing SpaceX’s operational footprint</a:t>
            </a:r>
          </a:p>
        </p:txBody>
      </p:sp>
      <p:pic>
        <p:nvPicPr>
          <p:cNvPr id="6" name="Picture 5">
            <a:extLst>
              <a:ext uri="{FF2B5EF4-FFF2-40B4-BE49-F238E27FC236}">
                <a16:creationId xmlns:a16="http://schemas.microsoft.com/office/drawing/2014/main" id="{2C04CFC5-F546-C31C-2557-C221DC1EE368}"/>
              </a:ext>
            </a:extLst>
          </p:cNvPr>
          <p:cNvPicPr>
            <a:picLocks noChangeAspect="1"/>
          </p:cNvPicPr>
          <p:nvPr/>
        </p:nvPicPr>
        <p:blipFill>
          <a:blip r:embed="rId3"/>
          <a:stretch>
            <a:fillRect/>
          </a:stretch>
        </p:blipFill>
        <p:spPr>
          <a:xfrm>
            <a:off x="770011" y="1503850"/>
            <a:ext cx="9798130" cy="4815499"/>
          </a:xfrm>
          <a:prstGeom prst="rect">
            <a:avLst/>
          </a:prstGeom>
        </p:spPr>
      </p:pic>
    </p:spTree>
    <p:extLst>
      <p:ext uri="{BB962C8B-B14F-4D97-AF65-F5344CB8AC3E}">
        <p14:creationId xmlns:p14="http://schemas.microsoft.com/office/powerpoint/2010/main" val="9816717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FECBF6-031F-4DAB-4CDC-A6A04130D469}"/>
              </a:ext>
            </a:extLst>
          </p:cNvPr>
          <p:cNvSpPr>
            <a:spLocks noGrp="1"/>
          </p:cNvSpPr>
          <p:nvPr>
            <p:ph idx="1"/>
          </p:nvPr>
        </p:nvSpPr>
        <p:spPr>
          <a:xfrm>
            <a:off x="828068" y="1294946"/>
            <a:ext cx="10515600" cy="4351338"/>
          </a:xfrm>
        </p:spPr>
        <p:txBody>
          <a:bodyPr/>
          <a:lstStyle/>
          <a:p>
            <a:pPr marL="0" indent="0">
              <a:buNone/>
            </a:pPr>
            <a:r>
              <a:rPr lang="en-MY" sz="2000" b="1" dirty="0"/>
              <a:t>Project background and context</a:t>
            </a:r>
          </a:p>
          <a:p>
            <a:pPr lvl="1"/>
            <a:r>
              <a:rPr lang="en-MY" sz="1800" dirty="0"/>
              <a:t>SpaceX conducts frequent launches with varying success outcomes, and its launch failures are incredibly costly. It also impacts the level of reliability for its commercial and governmental clientele.</a:t>
            </a:r>
          </a:p>
          <a:p>
            <a:pPr lvl="1"/>
            <a:r>
              <a:rPr lang="en-MY" sz="1800" dirty="0"/>
              <a:t>Therefore, with data science we can </a:t>
            </a:r>
            <a:r>
              <a:rPr lang="en-MY" sz="1800" dirty="0" err="1"/>
              <a:t>analyze</a:t>
            </a:r>
            <a:r>
              <a:rPr lang="en-MY" sz="1800" dirty="0"/>
              <a:t> historical data to find factors that influence successful launches, and further use that information to create predictive models to optimize future launches and reduce costs alongside increase confidence in further missions.</a:t>
            </a:r>
          </a:p>
          <a:p>
            <a:pPr marL="0" indent="0">
              <a:buNone/>
            </a:pPr>
            <a:r>
              <a:rPr lang="en-MY" sz="2000" b="1" dirty="0"/>
              <a:t>Problems that I have set out to answer:</a:t>
            </a:r>
          </a:p>
          <a:p>
            <a:pPr lvl="1"/>
            <a:r>
              <a:rPr lang="en-MY" sz="1800" dirty="0"/>
              <a:t>What factors are key to SpaceX’s successful launches?</a:t>
            </a:r>
          </a:p>
          <a:p>
            <a:pPr lvl="1"/>
            <a:r>
              <a:rPr lang="en-MY" sz="1800" dirty="0"/>
              <a:t>How do features like payload mass (kg), launch sites, booster versions, etc. affects success/failure rates.</a:t>
            </a:r>
          </a:p>
          <a:p>
            <a:pPr lvl="1"/>
            <a:r>
              <a:rPr lang="en-MY" sz="1800" dirty="0"/>
              <a:t>Can EDA, interactive dashboards and maps assist with uncovering patterns in the datasets?</a:t>
            </a:r>
          </a:p>
          <a:p>
            <a:pPr lvl="1"/>
            <a:r>
              <a:rPr lang="en-MY" sz="1800" dirty="0"/>
              <a:t>How accurate are machine learning models in making predictions about SpaceX’s launch successes.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Tree>
    <p:extLst>
      <p:ext uri="{BB962C8B-B14F-4D97-AF65-F5344CB8AC3E}">
        <p14:creationId xmlns:p14="http://schemas.microsoft.com/office/powerpoint/2010/main" val="2560061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A3A04EC-FA3E-0CBD-4AF4-6CFD2E3D308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7A04F9-7C6B-5F5F-4DC7-7A738019871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237A29FA-EDC4-5EEE-2DB2-A8B30ABBDFE7}"/>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folium map shows the geographic distribution of SpaceX launch sites. The Florida cluster accounts for the majority of launches (46), highlighting its role as the company’s primary launch hub. The California site (10 launches) supports missions requiring polar orbits. The map confirms that all launch activity is US-based, with Florida dominating SpaceX’s operational footprint.</a:t>
            </a:r>
            <a:endParaRPr lang="en-US" dirty="0"/>
          </a:p>
        </p:txBody>
      </p:sp>
      <p:sp>
        <p:nvSpPr>
          <p:cNvPr id="2" name="Title 1">
            <a:extLst>
              <a:ext uri="{FF2B5EF4-FFF2-40B4-BE49-F238E27FC236}">
                <a16:creationId xmlns:a16="http://schemas.microsoft.com/office/drawing/2014/main" id="{2E9B961E-CE16-A27F-2D20-B3B6D2D5C40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Visualizing SpaceX’s operational footprint</a:t>
            </a:r>
          </a:p>
        </p:txBody>
      </p:sp>
    </p:spTree>
    <p:extLst>
      <p:ext uri="{BB962C8B-B14F-4D97-AF65-F5344CB8AC3E}">
        <p14:creationId xmlns:p14="http://schemas.microsoft.com/office/powerpoint/2010/main" val="1815628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CCAFS LC‑40</a:t>
            </a:r>
          </a:p>
        </p:txBody>
      </p:sp>
      <p:pic>
        <p:nvPicPr>
          <p:cNvPr id="4" name="Picture 3">
            <a:extLst>
              <a:ext uri="{FF2B5EF4-FFF2-40B4-BE49-F238E27FC236}">
                <a16:creationId xmlns:a16="http://schemas.microsoft.com/office/drawing/2014/main" id="{8A86EF70-63C8-B62B-BBA4-9EABD6B54999}"/>
              </a:ext>
            </a:extLst>
          </p:cNvPr>
          <p:cNvPicPr>
            <a:picLocks noChangeAspect="1"/>
          </p:cNvPicPr>
          <p:nvPr/>
        </p:nvPicPr>
        <p:blipFill>
          <a:blip r:embed="rId3"/>
          <a:stretch>
            <a:fillRect/>
          </a:stretch>
        </p:blipFill>
        <p:spPr>
          <a:xfrm>
            <a:off x="622927" y="1744682"/>
            <a:ext cx="10424301" cy="4198918"/>
          </a:xfrm>
          <a:prstGeom prst="rect">
            <a:avLst/>
          </a:prstGeom>
        </p:spPr>
      </p:pic>
    </p:spTree>
    <p:extLst>
      <p:ext uri="{BB962C8B-B14F-4D97-AF65-F5344CB8AC3E}">
        <p14:creationId xmlns:p14="http://schemas.microsoft.com/office/powerpoint/2010/main" val="2395978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22E5BED-4318-63D3-40C3-B5DCC2F20C4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85CD01-CCB1-4BA1-5380-F58BBA65E784}"/>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A60DDC8F-4F03-5302-EFA1-D6D297206339}"/>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folium map shows launch outcomes at CCAFS LC‑40. Each marker represents a launch event, with green indicating success and red indicating failure. The map reveals that most launches from this site were successful, highlighting SpaceX’s operational reliability at Cape Canaveral.</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E55DBEFE-D7FD-8465-CA0E-B301D4B683C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CCAFS LC‑40</a:t>
            </a:r>
          </a:p>
        </p:txBody>
      </p:sp>
    </p:spTree>
    <p:extLst>
      <p:ext uri="{BB962C8B-B14F-4D97-AF65-F5344CB8AC3E}">
        <p14:creationId xmlns:p14="http://schemas.microsoft.com/office/powerpoint/2010/main" val="20535412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Pad Location and Nearby Features</a:t>
            </a:r>
          </a:p>
        </p:txBody>
      </p:sp>
      <p:pic>
        <p:nvPicPr>
          <p:cNvPr id="4" name="Picture 3">
            <a:extLst>
              <a:ext uri="{FF2B5EF4-FFF2-40B4-BE49-F238E27FC236}">
                <a16:creationId xmlns:a16="http://schemas.microsoft.com/office/drawing/2014/main" id="{AE3CA7D6-8C5A-8E69-B91D-05AC0351AEAE}"/>
              </a:ext>
            </a:extLst>
          </p:cNvPr>
          <p:cNvPicPr>
            <a:picLocks noChangeAspect="1"/>
          </p:cNvPicPr>
          <p:nvPr/>
        </p:nvPicPr>
        <p:blipFill>
          <a:blip r:embed="rId3"/>
          <a:stretch>
            <a:fillRect/>
          </a:stretch>
        </p:blipFill>
        <p:spPr>
          <a:xfrm>
            <a:off x="489098" y="1497621"/>
            <a:ext cx="10288772" cy="4700958"/>
          </a:xfrm>
          <a:prstGeom prst="rect">
            <a:avLst/>
          </a:prstGeom>
        </p:spPr>
      </p:pic>
    </p:spTree>
    <p:extLst>
      <p:ext uri="{BB962C8B-B14F-4D97-AF65-F5344CB8AC3E}">
        <p14:creationId xmlns:p14="http://schemas.microsoft.com/office/powerpoint/2010/main" val="2324990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A1DF2C2-3347-CB6B-9EE8-9259CBC5286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09B91F-58D2-80B9-9E7E-65026A14E37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578617DE-BBAA-D672-882C-C640D6C84C60}"/>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folium map shows the spatial context of CCAFS LC‑40, including its proximity to roads, coastline, and natural reserves. A measured distance of 0.53 km highlights how close the launch pad is to key infrastructure, supporting operational efficiency. The site’s coastal location enables safe launch trajectories and booster recovery, while its proximity to protected areas underscores the importance of environmental stewardship.</a:t>
            </a:r>
          </a:p>
        </p:txBody>
      </p:sp>
      <p:sp>
        <p:nvSpPr>
          <p:cNvPr id="8" name="Title 1">
            <a:extLst>
              <a:ext uri="{FF2B5EF4-FFF2-40B4-BE49-F238E27FC236}">
                <a16:creationId xmlns:a16="http://schemas.microsoft.com/office/drawing/2014/main" id="{13E42A18-6BD5-8DD0-8B48-279404265C5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Pad Location and Nearby Features</a:t>
            </a:r>
          </a:p>
        </p:txBody>
      </p:sp>
    </p:spTree>
    <p:extLst>
      <p:ext uri="{BB962C8B-B14F-4D97-AF65-F5344CB8AC3E}">
        <p14:creationId xmlns:p14="http://schemas.microsoft.com/office/powerpoint/2010/main" val="524311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53C52070-AC28-1225-0256-2AD3180349CB}"/>
              </a:ext>
            </a:extLst>
          </p:cNvPr>
          <p:cNvPicPr>
            <a:picLocks noChangeAspect="1"/>
          </p:cNvPicPr>
          <p:nvPr/>
        </p:nvPicPr>
        <p:blipFill>
          <a:blip r:embed="rId3"/>
          <a:stretch>
            <a:fillRect/>
          </a:stretch>
        </p:blipFill>
        <p:spPr>
          <a:xfrm>
            <a:off x="148856" y="1547990"/>
            <a:ext cx="11894288" cy="4755219"/>
          </a:xfrm>
          <a:prstGeom prst="rect">
            <a:avLst/>
          </a:prstGeom>
        </p:spPr>
      </p:pic>
    </p:spTree>
    <p:extLst>
      <p:ext uri="{BB962C8B-B14F-4D97-AF65-F5344CB8AC3E}">
        <p14:creationId xmlns:p14="http://schemas.microsoft.com/office/powerpoint/2010/main" val="700132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28753EF-4E61-C653-DE18-3AAFD122FE8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B73458E-9FC3-4E63-E7D7-A90AF0BAF333}"/>
              </a:ext>
            </a:extLst>
          </p:cNvPr>
          <p:cNvSpPr>
            <a:spLocks noGrp="1"/>
          </p:cNvSpPr>
          <p:nvPr>
            <p:ph sz="half" idx="1"/>
          </p:nvPr>
        </p:nvSpPr>
        <p:spPr>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7" name="Content Placeholder 6">
            <a:extLst>
              <a:ext uri="{FF2B5EF4-FFF2-40B4-BE49-F238E27FC236}">
                <a16:creationId xmlns:a16="http://schemas.microsoft.com/office/drawing/2014/main" id="{87099F4F-3D1F-2C49-630F-9F3041A24000}"/>
              </a:ext>
            </a:extLst>
          </p:cNvPr>
          <p:cNvSpPr>
            <a:spLocks noGrp="1"/>
          </p:cNvSpPr>
          <p:nvPr>
            <p:ph sz="half" idx="2"/>
          </p:nvPr>
        </p:nvSpPr>
        <p:spPr>
          <a:xfrm>
            <a:off x="838199" y="1671060"/>
            <a:ext cx="10447411" cy="4351338"/>
          </a:xfrm>
        </p:spPr>
        <p:txBody>
          <a:bodyPr/>
          <a:lstStyle/>
          <a:p>
            <a:r>
              <a:rPr lang="en-US" dirty="0"/>
              <a:t>This pie chart shows the distribution of successful launches across SpaceX’s four main launch sites. KSC LC‑39A accounts for the largest share of successes (41.7%), followed by CCAFS LC‑40 (29.2%). The data highlights how launch site performance varies, with newer sites showing stronger reliability.</a:t>
            </a:r>
            <a:endParaRPr lang="en-MY" dirty="0"/>
          </a:p>
        </p:txBody>
      </p:sp>
      <p:sp>
        <p:nvSpPr>
          <p:cNvPr id="3" name="Slide Number Placeholder 2">
            <a:extLst>
              <a:ext uri="{FF2B5EF4-FFF2-40B4-BE49-F238E27FC236}">
                <a16:creationId xmlns:a16="http://schemas.microsoft.com/office/drawing/2014/main" id="{BA036EEA-64EA-E498-1F58-C0F73B78F46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a16="http://schemas.microsoft.com/office/drawing/2014/main" id="{B895011C-54E0-6559-1E34-E375CA06979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spTree>
    <p:extLst>
      <p:ext uri="{BB962C8B-B14F-4D97-AF65-F5344CB8AC3E}">
        <p14:creationId xmlns:p14="http://schemas.microsoft.com/office/powerpoint/2010/main" val="3357922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289844"/>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 CCAFS LC-40</a:t>
            </a:r>
          </a:p>
        </p:txBody>
      </p:sp>
      <p:pic>
        <p:nvPicPr>
          <p:cNvPr id="4" name="Picture 3">
            <a:extLst>
              <a:ext uri="{FF2B5EF4-FFF2-40B4-BE49-F238E27FC236}">
                <a16:creationId xmlns:a16="http://schemas.microsoft.com/office/drawing/2014/main" id="{96BBE7BC-8360-FA8D-BF22-BA1374453E77}"/>
              </a:ext>
            </a:extLst>
          </p:cNvPr>
          <p:cNvPicPr>
            <a:picLocks noChangeAspect="1"/>
          </p:cNvPicPr>
          <p:nvPr/>
        </p:nvPicPr>
        <p:blipFill>
          <a:blip r:embed="rId3"/>
          <a:stretch>
            <a:fillRect/>
          </a:stretch>
        </p:blipFill>
        <p:spPr>
          <a:xfrm>
            <a:off x="600008" y="1289844"/>
            <a:ext cx="10685602" cy="5029506"/>
          </a:xfrm>
          <a:prstGeom prst="rect">
            <a:avLst/>
          </a:prstGeom>
        </p:spPr>
      </p:pic>
    </p:spTree>
    <p:extLst>
      <p:ext uri="{BB962C8B-B14F-4D97-AF65-F5344CB8AC3E}">
        <p14:creationId xmlns:p14="http://schemas.microsoft.com/office/powerpoint/2010/main" val="1866160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9401276-AB81-C259-03EB-3FED741261A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6A5701-B6AA-1D60-5EF8-F9FCB24EE120}"/>
              </a:ext>
            </a:extLst>
          </p:cNvPr>
          <p:cNvSpPr>
            <a:spLocks noGrp="1"/>
          </p:cNvSpPr>
          <p:nvPr>
            <p:ph sz="half" idx="1"/>
          </p:nvPr>
        </p:nvSpPr>
        <p:spPr>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10" name="Content Placeholder 9">
            <a:extLst>
              <a:ext uri="{FF2B5EF4-FFF2-40B4-BE49-F238E27FC236}">
                <a16:creationId xmlns:a16="http://schemas.microsoft.com/office/drawing/2014/main" id="{335B9DA2-C006-EC95-5E34-E4A66E610126}"/>
              </a:ext>
            </a:extLst>
          </p:cNvPr>
          <p:cNvSpPr>
            <a:spLocks noGrp="1"/>
          </p:cNvSpPr>
          <p:nvPr>
            <p:ph sz="half" idx="2"/>
          </p:nvPr>
        </p:nvSpPr>
        <p:spPr>
          <a:xfrm>
            <a:off x="914400" y="1825625"/>
            <a:ext cx="10207256" cy="4351338"/>
          </a:xfrm>
        </p:spPr>
        <p:txBody>
          <a:bodyPr/>
          <a:lstStyle/>
          <a:p>
            <a:r>
              <a:rPr lang="en-US" dirty="0"/>
              <a:t>This pie chart shows launch outcomes for CCAFS LC‑40. The majority (73.1%) were successes (class= 0), while 26.9% were failures (class= 1). This reflects SpaceX’s early challenges at this site, before later improvements increased success rates.”</a:t>
            </a:r>
            <a:endParaRPr lang="en-MY" dirty="0"/>
          </a:p>
        </p:txBody>
      </p:sp>
      <p:sp>
        <p:nvSpPr>
          <p:cNvPr id="3" name="Slide Number Placeholder 2">
            <a:extLst>
              <a:ext uri="{FF2B5EF4-FFF2-40B4-BE49-F238E27FC236}">
                <a16:creationId xmlns:a16="http://schemas.microsoft.com/office/drawing/2014/main" id="{1A829A30-58B6-7A89-52B0-42E61584E7EC}"/>
              </a:ext>
            </a:extLst>
          </p:cNvPr>
          <p:cNvSpPr>
            <a:spLocks noGrp="1"/>
          </p:cNvSpPr>
          <p:nvPr>
            <p:ph type="sldNum" sz="quarter" idx="12"/>
          </p:nvPr>
        </p:nvSpPr>
        <p:spPr/>
        <p:txBody>
          <a:bodyPr/>
          <a:lstStyle/>
          <a:p>
            <a:fld id="{5075537C-CA84-1446-933C-8E9D027F9201}" type="slidenum">
              <a:rPr lang="en-US" smtClean="0"/>
              <a:pPr/>
              <a:t>49</a:t>
            </a:fld>
            <a:endParaRPr lang="en-US"/>
          </a:p>
        </p:txBody>
      </p:sp>
      <p:sp>
        <p:nvSpPr>
          <p:cNvPr id="8" name="Title 1">
            <a:extLst>
              <a:ext uri="{FF2B5EF4-FFF2-40B4-BE49-F238E27FC236}">
                <a16:creationId xmlns:a16="http://schemas.microsoft.com/office/drawing/2014/main" id="{E80105A5-1FC6-3F38-EAB2-6B037615024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a:t>
            </a:r>
            <a:r>
              <a:rPr lang="en-US">
                <a:solidFill>
                  <a:srgbClr val="0B49CB"/>
                </a:solidFill>
                <a:latin typeface="Abadi"/>
              </a:rPr>
              <a:t>highest success ratio: </a:t>
            </a:r>
            <a:r>
              <a:rPr lang="en-US" dirty="0">
                <a:solidFill>
                  <a:srgbClr val="0B49CB"/>
                </a:solidFill>
                <a:latin typeface="Abadi"/>
              </a:rPr>
              <a:t>CCAFS LC-40</a:t>
            </a:r>
          </a:p>
        </p:txBody>
      </p:sp>
    </p:spTree>
    <p:extLst>
      <p:ext uri="{BB962C8B-B14F-4D97-AF65-F5344CB8AC3E}">
        <p14:creationId xmlns:p14="http://schemas.microsoft.com/office/powerpoint/2010/main" val="1183397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E673460-9141-253B-46EC-38E5F303634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FA26A68-B167-2E71-8C63-30FB8A321E8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5ABC73DC-8CB8-2CAA-1CAE-6886CCBED074}"/>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E998DD47-C776-A983-7085-85A5A84866B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a:t>
            </a:r>
          </a:p>
        </p:txBody>
      </p:sp>
      <p:pic>
        <p:nvPicPr>
          <p:cNvPr id="4" name="Picture 3">
            <a:extLst>
              <a:ext uri="{FF2B5EF4-FFF2-40B4-BE49-F238E27FC236}">
                <a16:creationId xmlns:a16="http://schemas.microsoft.com/office/drawing/2014/main" id="{894142AE-662B-5215-B0C8-CBA9C4A3EE4E}"/>
              </a:ext>
            </a:extLst>
          </p:cNvPr>
          <p:cNvPicPr>
            <a:picLocks noChangeAspect="1"/>
          </p:cNvPicPr>
          <p:nvPr/>
        </p:nvPicPr>
        <p:blipFill>
          <a:blip r:embed="rId3"/>
          <a:stretch>
            <a:fillRect/>
          </a:stretch>
        </p:blipFill>
        <p:spPr>
          <a:xfrm>
            <a:off x="0" y="2170801"/>
            <a:ext cx="12192000" cy="3250358"/>
          </a:xfrm>
          <a:prstGeom prst="rect">
            <a:avLst/>
          </a:prstGeom>
        </p:spPr>
      </p:pic>
    </p:spTree>
    <p:extLst>
      <p:ext uri="{BB962C8B-B14F-4D97-AF65-F5344CB8AC3E}">
        <p14:creationId xmlns:p14="http://schemas.microsoft.com/office/powerpoint/2010/main" val="1381335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scatter plot shows launch outcomes across all sites, filtered by payload mass. Newer boosters like FT and B5 have the highest success rates, especially with heavier payloads. Older boosters like v1.1 and B4 show more failures, reflecting SpaceX’s early development phase.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a:t>
            </a:r>
          </a:p>
        </p:txBody>
      </p:sp>
    </p:spTree>
    <p:extLst>
      <p:ext uri="{BB962C8B-B14F-4D97-AF65-F5344CB8AC3E}">
        <p14:creationId xmlns:p14="http://schemas.microsoft.com/office/powerpoint/2010/main" val="252359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18246"/>
            <a:ext cx="2281532" cy="2034083"/>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Decision Tree has the highest test accuracy (0.9444) and is visually emphasized in the chart; the other three models tie at 0.8333.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663E70F3-97FE-6EDE-8107-1FE7146E9D99}"/>
              </a:ext>
            </a:extLst>
          </p:cNvPr>
          <p:cNvPicPr>
            <a:picLocks noChangeAspect="1"/>
          </p:cNvPicPr>
          <p:nvPr/>
        </p:nvPicPr>
        <p:blipFill>
          <a:blip r:embed="rId3"/>
          <a:stretch>
            <a:fillRect/>
          </a:stretch>
        </p:blipFill>
        <p:spPr>
          <a:xfrm>
            <a:off x="3366891" y="1521773"/>
            <a:ext cx="7918720" cy="4261112"/>
          </a:xfrm>
          <a:prstGeom prst="rect">
            <a:avLst/>
          </a:prstGeom>
        </p:spPr>
      </p:pic>
    </p:spTree>
    <p:extLst>
      <p:ext uri="{BB962C8B-B14F-4D97-AF65-F5344CB8AC3E}">
        <p14:creationId xmlns:p14="http://schemas.microsoft.com/office/powerpoint/2010/main" val="2459446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470575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shows excellent performance on the test split with perfect recall, high precision, and only one false positive, making it the best performer out of all the models.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099C436-A5AE-FB93-281C-0C6C351519B8}"/>
              </a:ext>
            </a:extLst>
          </p:cNvPr>
          <p:cNvPicPr>
            <a:picLocks noChangeAspect="1"/>
          </p:cNvPicPr>
          <p:nvPr/>
        </p:nvPicPr>
        <p:blipFill>
          <a:blip r:embed="rId3"/>
          <a:stretch>
            <a:fillRect/>
          </a:stretch>
        </p:blipFill>
        <p:spPr>
          <a:xfrm>
            <a:off x="5865123" y="1650842"/>
            <a:ext cx="4846330" cy="4160528"/>
          </a:xfrm>
          <a:prstGeom prst="rect">
            <a:avLst/>
          </a:prstGeom>
        </p:spPr>
      </p:pic>
    </p:spTree>
    <p:extLst>
      <p:ext uri="{BB962C8B-B14F-4D97-AF65-F5344CB8AC3E}">
        <p14:creationId xmlns:p14="http://schemas.microsoft.com/office/powerpoint/2010/main" val="3645034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8" y="167423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 version and orbit type are the strongest predictors of launch success, with newer boosters showing clear reliability gains.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rates improved dramatically after 2015, reflecting SpaceX’s technological maturity and booster reusability.</a:t>
            </a:r>
          </a:p>
          <a:p>
            <a:pPr>
              <a:lnSpc>
                <a:spcPct val="100000"/>
              </a:lnSpc>
              <a:spcBef>
                <a:spcPts val="1400"/>
              </a:spcBef>
            </a:pPr>
            <a:r>
              <a:rPr lang="en-US" sz="2200" dirty="0">
                <a:solidFill>
                  <a:schemeClr val="accent3">
                    <a:lumMod val="25000"/>
                  </a:schemeClr>
                </a:solidFill>
                <a:latin typeface="Abadi" panose="020B0604020104020204" pitchFamily="34" charset="0"/>
              </a:rPr>
              <a:t>Florida launch sites dominate activity and successes, while California supports specialized polar missions.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dashboards and maps made success/failure patterns and site performance easy to visualize and explore.</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achieved the highest accuracy (94%), confirming that predictive modeling can reliably forecast launch outcomes.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71D764E-9C95-4A94-4664-49EA1AEACF9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B970AC-7BBF-2A7F-1BD4-4F5CA5EB5BB9}"/>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7DD1FE21-D5B3-230C-3CA6-D14FB192C70D}"/>
              </a:ext>
            </a:extLst>
          </p:cNvPr>
          <p:cNvSpPr>
            <a:spLocks noGrp="1"/>
          </p:cNvSpPr>
          <p:nvPr>
            <p:ph sz="half" idx="4294967295"/>
          </p:nvPr>
        </p:nvSpPr>
        <p:spPr>
          <a:xfrm>
            <a:off x="734028" y="167423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rates post‑2015 align with booster recovery milestones. This suggests a direct link between technological innovation (reusability) and operational reliability.</a:t>
            </a:r>
          </a:p>
          <a:p>
            <a:pPr>
              <a:lnSpc>
                <a:spcPct val="100000"/>
              </a:lnSpc>
              <a:spcBef>
                <a:spcPts val="1400"/>
              </a:spcBef>
            </a:pPr>
            <a:r>
              <a:rPr lang="en-US" sz="2200" dirty="0">
                <a:solidFill>
                  <a:schemeClr val="accent3">
                    <a:lumMod val="25000"/>
                  </a:schemeClr>
                </a:solidFill>
                <a:latin typeface="Abadi" panose="020B0604020104020204" pitchFamily="34" charset="0"/>
              </a:rPr>
              <a:t>Orbit success differences (e.g., GTO lower success vs. GEO/SSO near‑perfect) highlight where future engineering improvements should focus.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model (94% accuracy) could be extended to real‑time launch risk assessment, helping SpaceX decide whether to proceed with launches under certain conditions.</a:t>
            </a:r>
          </a:p>
          <a:p>
            <a:pPr>
              <a:lnSpc>
                <a:spcPct val="100000"/>
              </a:lnSpc>
              <a:spcBef>
                <a:spcPts val="1400"/>
              </a:spcBef>
            </a:pPr>
            <a:r>
              <a:rPr lang="en-US" sz="2200" dirty="0">
                <a:solidFill>
                  <a:schemeClr val="accent3">
                    <a:lumMod val="25000"/>
                  </a:schemeClr>
                </a:solidFill>
                <a:latin typeface="Abadi" panose="020B0604020104020204" pitchFamily="34" charset="0"/>
              </a:rPr>
              <a:t>Proximity to Merritt Island National Wildlife Refuge raises questions about balancing launch activity with ecological preservation.</a:t>
            </a:r>
          </a:p>
        </p:txBody>
      </p:sp>
      <p:sp>
        <p:nvSpPr>
          <p:cNvPr id="9" name="Title 1">
            <a:extLst>
              <a:ext uri="{FF2B5EF4-FFF2-40B4-BE49-F238E27FC236}">
                <a16:creationId xmlns:a16="http://schemas.microsoft.com/office/drawing/2014/main" id="{B92AB456-D8D0-0B2E-7C8B-6B0213E113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Forward‑looking Insights</a:t>
            </a:r>
            <a:endParaRPr lang="en-US" dirty="0">
              <a:solidFill>
                <a:srgbClr val="0B49CB"/>
              </a:solidFill>
            </a:endParaRPr>
          </a:p>
        </p:txBody>
      </p:sp>
    </p:spTree>
    <p:extLst>
      <p:ext uri="{BB962C8B-B14F-4D97-AF65-F5344CB8AC3E}">
        <p14:creationId xmlns:p14="http://schemas.microsoft.com/office/powerpoint/2010/main" val="2573285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56660"/>
            <a:ext cx="10515600" cy="4754200"/>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rPr>
              <a:t>Github</a:t>
            </a:r>
            <a:r>
              <a:rPr lang="en-US" sz="2200" dirty="0">
                <a:solidFill>
                  <a:schemeClr val="accent3">
                    <a:lumMod val="25000"/>
                  </a:schemeClr>
                </a:solidFill>
              </a:rPr>
              <a:t> Repository:</a:t>
            </a:r>
          </a:p>
          <a:p>
            <a:pPr lvl="1">
              <a:lnSpc>
                <a:spcPct val="100000"/>
              </a:lnSpc>
              <a:spcBef>
                <a:spcPts val="1400"/>
              </a:spcBef>
            </a:pPr>
            <a:r>
              <a:rPr lang="en-US" sz="1800" dirty="0"/>
              <a:t>Main page:</a:t>
            </a:r>
            <a:r>
              <a:rPr lang="en-US" sz="1800" dirty="0">
                <a:solidFill>
                  <a:srgbClr val="0563C1"/>
                </a:solidFill>
                <a:hlinkClick r:id="rId4">
                  <a:extLst>
                    <a:ext uri="{A12FA001-AC4F-418D-AE19-62706E023703}">
                      <ahyp:hlinkClr xmlns:ahyp="http://schemas.microsoft.com/office/drawing/2018/hyperlinkcolor" val="tx"/>
                    </a:ext>
                  </a:extLst>
                </a:hlinkClick>
              </a:rPr>
              <a:t> https://github.com/beclyv/Data_Science_Capstone_Project_SpaceX</a:t>
            </a:r>
            <a:endParaRPr lang="en-US" sz="1800"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rPr>
              <a:t>Data: </a:t>
            </a:r>
            <a:r>
              <a:rPr lang="en-US" sz="1800" dirty="0">
                <a:solidFill>
                  <a:schemeClr val="accent3">
                    <a:lumMod val="25000"/>
                  </a:schemeClr>
                </a:solidFill>
                <a:hlinkClick r:id="rId5"/>
              </a:rPr>
              <a:t>https://github.com/beclyv/Data_Science_Capstone_Project_SpaceX/tree/main/data</a:t>
            </a:r>
            <a:endParaRPr lang="en-US" sz="1800"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rPr>
              <a:t>Maps: </a:t>
            </a:r>
            <a:r>
              <a:rPr lang="en-US" sz="1800" dirty="0">
                <a:solidFill>
                  <a:schemeClr val="accent3">
                    <a:lumMod val="25000"/>
                  </a:schemeClr>
                </a:solidFill>
                <a:hlinkClick r:id="rId6"/>
              </a:rPr>
              <a:t>https://github.com/beclyv/Data_Science_Capstone_Project_SpaceX/tree/main/folium%20maps</a:t>
            </a:r>
            <a:endParaRPr lang="en-US" sz="1800" dirty="0">
              <a:solidFill>
                <a:schemeClr val="accent3">
                  <a:lumMod val="25000"/>
                </a:schemeClr>
              </a:solidFill>
            </a:endParaRPr>
          </a:p>
          <a:p>
            <a:pPr lvl="1">
              <a:lnSpc>
                <a:spcPct val="100000"/>
              </a:lnSpc>
              <a:spcBef>
                <a:spcPts val="1400"/>
              </a:spcBef>
            </a:pPr>
            <a:r>
              <a:rPr lang="en-US" sz="1800" dirty="0" err="1">
                <a:solidFill>
                  <a:schemeClr val="accent3">
                    <a:lumMod val="25000"/>
                  </a:schemeClr>
                </a:solidFill>
              </a:rPr>
              <a:t>Jupyter</a:t>
            </a:r>
            <a:r>
              <a:rPr lang="en-US" sz="1800" dirty="0">
                <a:solidFill>
                  <a:schemeClr val="accent3">
                    <a:lumMod val="25000"/>
                  </a:schemeClr>
                </a:solidFill>
              </a:rPr>
              <a:t> notebooks: </a:t>
            </a:r>
            <a:r>
              <a:rPr lang="en-US" sz="1800" dirty="0">
                <a:solidFill>
                  <a:schemeClr val="accent3">
                    <a:lumMod val="25000"/>
                  </a:schemeClr>
                </a:solidFill>
                <a:hlinkClick r:id="rId7"/>
              </a:rPr>
              <a:t>https://github.com/beclyv/Data_Science_Capstone_Project_SpaceX/tree/main/notebooks</a:t>
            </a:r>
            <a:endParaRPr lang="en-US" sz="1800"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rPr>
              <a:t>Project dependencies: </a:t>
            </a:r>
            <a:r>
              <a:rPr lang="en-US" sz="1800" dirty="0">
                <a:solidFill>
                  <a:schemeClr val="accent3">
                    <a:lumMod val="25000"/>
                  </a:schemeClr>
                </a:solidFill>
                <a:hlinkClick r:id="rId8"/>
              </a:rPr>
              <a:t>https://github.com/beclyv/Data_Science_Capstone_Project_SpaceX/tree/main/requirements.txt</a:t>
            </a:r>
            <a:endParaRPr lang="en-US" sz="1800" dirty="0">
              <a:solidFill>
                <a:schemeClr val="accent3">
                  <a:lumMod val="25000"/>
                </a:schemeClr>
              </a:solidFill>
            </a:endParaRPr>
          </a:p>
          <a:p>
            <a:pPr lvl="1">
              <a:lnSpc>
                <a:spcPct val="100000"/>
              </a:lnSpc>
              <a:spcBef>
                <a:spcPts val="1400"/>
              </a:spcBef>
            </a:pP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dashboard snapshots: </a:t>
            </a:r>
            <a:r>
              <a:rPr lang="en-US" sz="1800" dirty="0">
                <a:solidFill>
                  <a:schemeClr val="accent3">
                    <a:lumMod val="25000"/>
                  </a:schemeClr>
                </a:solidFill>
                <a:latin typeface="Abadi" panose="020B0604020104020204" pitchFamily="34" charset="0"/>
                <a:hlinkClick r:id="rId9"/>
              </a:rPr>
              <a:t>https://github.com/beclyv/Data_Science_Capstone_Project_SpaceX/tree/main/results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1533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600"/>
              </a:spcBef>
              <a:buNone/>
            </a:pPr>
            <a:r>
              <a:rPr lang="en-US" sz="7200" dirty="0">
                <a:solidFill>
                  <a:srgbClr val="0B49CB"/>
                </a:solidFill>
                <a:latin typeface="Abadi"/>
              </a:rPr>
              <a:t>Executive Summary</a:t>
            </a:r>
          </a:p>
          <a:p>
            <a:pPr>
              <a:lnSpc>
                <a:spcPct val="120000"/>
              </a:lnSpc>
              <a:spcBef>
                <a:spcPts val="600"/>
              </a:spcBef>
            </a:pPr>
            <a:r>
              <a:rPr lang="en-US" sz="6400" dirty="0">
                <a:solidFill>
                  <a:schemeClr val="accent3">
                    <a:lumMod val="25000"/>
                  </a:schemeClr>
                </a:solidFill>
                <a:latin typeface="+mn-lt"/>
              </a:rPr>
              <a:t>Data collection methodology:</a:t>
            </a:r>
          </a:p>
          <a:p>
            <a:pPr lvl="1">
              <a:lnSpc>
                <a:spcPct val="120000"/>
              </a:lnSpc>
              <a:spcBef>
                <a:spcPts val="600"/>
              </a:spcBef>
            </a:pPr>
            <a:r>
              <a:rPr lang="en-US" sz="5600" dirty="0">
                <a:solidFill>
                  <a:schemeClr val="bg2">
                    <a:lumMod val="50000"/>
                  </a:schemeClr>
                </a:solidFill>
                <a:latin typeface="+mn-lt"/>
              </a:rPr>
              <a:t>Data collection was conducted using records from SpaceX’s launch records in a JSON formatted file. Other data was scraped from Wikipedia using Beautiful Soup function.</a:t>
            </a:r>
          </a:p>
          <a:p>
            <a:pPr>
              <a:lnSpc>
                <a:spcPct val="120000"/>
              </a:lnSpc>
              <a:spcBef>
                <a:spcPts val="600"/>
              </a:spcBef>
            </a:pPr>
            <a:r>
              <a:rPr lang="en-US" sz="6400" dirty="0">
                <a:solidFill>
                  <a:schemeClr val="accent3">
                    <a:lumMod val="25000"/>
                  </a:schemeClr>
                </a:solidFill>
                <a:latin typeface="+mn-lt"/>
              </a:rPr>
              <a:t>Perform data wrangling</a:t>
            </a:r>
          </a:p>
          <a:p>
            <a:pPr lvl="1">
              <a:lnSpc>
                <a:spcPct val="120000"/>
              </a:lnSpc>
              <a:spcBef>
                <a:spcPts val="600"/>
              </a:spcBef>
            </a:pPr>
            <a:r>
              <a:rPr lang="en-US" sz="5600" dirty="0">
                <a:solidFill>
                  <a:schemeClr val="bg2">
                    <a:lumMod val="50000"/>
                  </a:schemeClr>
                </a:solidFill>
                <a:latin typeface="+mn-lt"/>
              </a:rPr>
              <a:t>Data was processed by cleaning missing values, standardizing column names, normalizing categorical variables and new features such as ‘success/failure’ were also engineered.</a:t>
            </a:r>
          </a:p>
          <a:p>
            <a:pPr>
              <a:lnSpc>
                <a:spcPct val="120000"/>
              </a:lnSpc>
              <a:spcBef>
                <a:spcPts val="600"/>
              </a:spcBef>
            </a:pPr>
            <a:r>
              <a:rPr lang="en-US" sz="6400" dirty="0">
                <a:solidFill>
                  <a:schemeClr val="accent3">
                    <a:lumMod val="25000"/>
                  </a:schemeClr>
                </a:solidFill>
                <a:latin typeface="+mn-lt"/>
              </a:rPr>
              <a:t>Perform exploratory data analysis (EDA) using visualization and SQL</a:t>
            </a:r>
          </a:p>
          <a:p>
            <a:pPr lvl="1">
              <a:lnSpc>
                <a:spcPct val="120000"/>
              </a:lnSpc>
              <a:spcBef>
                <a:spcPts val="600"/>
              </a:spcBef>
            </a:pPr>
            <a:r>
              <a:rPr lang="en-US" sz="5600" dirty="0">
                <a:solidFill>
                  <a:schemeClr val="bg2">
                    <a:lumMod val="50000"/>
                  </a:schemeClr>
                </a:solidFill>
                <a:latin typeface="+mn-lt"/>
              </a:rPr>
              <a:t>Seaborn and Matplotlib were used to visualize success rates by booster version, payload mass (kg), orbit type, and launch sites.</a:t>
            </a:r>
          </a:p>
          <a:p>
            <a:pPr lvl="1">
              <a:lnSpc>
                <a:spcPct val="120000"/>
              </a:lnSpc>
              <a:spcBef>
                <a:spcPts val="600"/>
              </a:spcBef>
            </a:pPr>
            <a:r>
              <a:rPr lang="en-US" sz="5600" dirty="0">
                <a:solidFill>
                  <a:schemeClr val="bg2">
                    <a:lumMod val="50000"/>
                  </a:schemeClr>
                </a:solidFill>
                <a:latin typeface="+mn-lt"/>
              </a:rPr>
              <a:t>SQL queries were used to filter and average out data of launches for greater insights.</a:t>
            </a:r>
          </a:p>
          <a:p>
            <a:pPr>
              <a:lnSpc>
                <a:spcPct val="120000"/>
              </a:lnSpc>
              <a:spcBef>
                <a:spcPts val="600"/>
              </a:spcBef>
            </a:pPr>
            <a:r>
              <a:rPr lang="en-US" sz="6400" dirty="0">
                <a:solidFill>
                  <a:schemeClr val="accent3">
                    <a:lumMod val="25000"/>
                  </a:schemeClr>
                </a:solidFill>
                <a:latin typeface="+mn-lt"/>
              </a:rPr>
              <a:t>Perform interactive visual analytics using Folium and </a:t>
            </a:r>
            <a:r>
              <a:rPr lang="en-US" sz="6400" dirty="0" err="1">
                <a:solidFill>
                  <a:schemeClr val="accent3">
                    <a:lumMod val="25000"/>
                  </a:schemeClr>
                </a:solidFill>
                <a:latin typeface="+mn-lt"/>
              </a:rPr>
              <a:t>Plotly</a:t>
            </a:r>
            <a:r>
              <a:rPr lang="en-US" sz="6400" dirty="0">
                <a:solidFill>
                  <a:schemeClr val="accent3">
                    <a:lumMod val="25000"/>
                  </a:schemeClr>
                </a:solidFill>
                <a:latin typeface="+mn-lt"/>
              </a:rPr>
              <a:t> Dash</a:t>
            </a:r>
          </a:p>
          <a:p>
            <a:pPr lvl="1">
              <a:lnSpc>
                <a:spcPct val="120000"/>
              </a:lnSpc>
              <a:spcBef>
                <a:spcPts val="600"/>
              </a:spcBef>
            </a:pPr>
            <a:r>
              <a:rPr lang="en-US" sz="5600" dirty="0">
                <a:solidFill>
                  <a:schemeClr val="bg2">
                    <a:lumMod val="50000"/>
                  </a:schemeClr>
                </a:solidFill>
                <a:latin typeface="+mn-lt"/>
              </a:rPr>
              <a:t>Geographic information such as site distribution were displayed using Folium</a:t>
            </a:r>
          </a:p>
          <a:p>
            <a:pPr lvl="1">
              <a:lnSpc>
                <a:spcPct val="120000"/>
              </a:lnSpc>
              <a:spcBef>
                <a:spcPts val="600"/>
              </a:spcBef>
            </a:pPr>
            <a:r>
              <a:rPr lang="en-US" sz="5600" dirty="0">
                <a:solidFill>
                  <a:schemeClr val="bg2">
                    <a:lumMod val="50000"/>
                  </a:schemeClr>
                </a:solidFill>
                <a:latin typeface="+mn-lt"/>
              </a:rPr>
              <a:t>Developed a </a:t>
            </a:r>
            <a:r>
              <a:rPr lang="en-US" sz="5600" dirty="0" err="1">
                <a:solidFill>
                  <a:schemeClr val="bg2">
                    <a:lumMod val="50000"/>
                  </a:schemeClr>
                </a:solidFill>
                <a:latin typeface="+mn-lt"/>
              </a:rPr>
              <a:t>Plotly</a:t>
            </a:r>
            <a:r>
              <a:rPr lang="en-US" sz="5600" dirty="0">
                <a:solidFill>
                  <a:schemeClr val="bg2">
                    <a:lumMod val="50000"/>
                  </a:schemeClr>
                </a:solidFill>
                <a:latin typeface="+mn-lt"/>
              </a:rPr>
              <a:t> dashboard with interactivity to display dynamic data in pie charts and scatterplots. It also included dropdown menus and filters for ease of view.</a:t>
            </a:r>
          </a:p>
          <a:p>
            <a:pPr>
              <a:lnSpc>
                <a:spcPct val="120000"/>
              </a:lnSpc>
              <a:spcBef>
                <a:spcPts val="600"/>
              </a:spcBef>
            </a:pPr>
            <a:r>
              <a:rPr lang="en-US" sz="6400" dirty="0">
                <a:solidFill>
                  <a:schemeClr val="accent3">
                    <a:lumMod val="25000"/>
                  </a:schemeClr>
                </a:solidFill>
                <a:latin typeface="+mn-lt"/>
              </a:rPr>
              <a:t>Perform predictive analysis using classification models</a:t>
            </a:r>
          </a:p>
          <a:p>
            <a:pPr lvl="1">
              <a:lnSpc>
                <a:spcPct val="120000"/>
              </a:lnSpc>
              <a:spcBef>
                <a:spcPts val="600"/>
              </a:spcBef>
            </a:pPr>
            <a:r>
              <a:rPr lang="en-US" sz="5600" dirty="0">
                <a:solidFill>
                  <a:schemeClr val="bg2">
                    <a:lumMod val="50000"/>
                  </a:schemeClr>
                </a:solidFill>
                <a:latin typeface="+mn-lt"/>
              </a:rPr>
              <a:t>Logistic Regression, SVM, K-nearest neighbors, and Decision Tree Classifier was used to predict whether launches would be successful. Hyperparameters were also tuned to optimize performance of the models.</a:t>
            </a:r>
          </a:p>
          <a:p>
            <a:pPr lvl="1">
              <a:lnSpc>
                <a:spcPct val="120000"/>
              </a:lnSpc>
              <a:spcBef>
                <a:spcPts val="600"/>
              </a:spcBef>
            </a:pPr>
            <a:r>
              <a:rPr lang="en-US" sz="5600" dirty="0">
                <a:solidFill>
                  <a:schemeClr val="bg2">
                    <a:lumMod val="50000"/>
                  </a:schemeClr>
                </a:solidFill>
                <a:latin typeface="+mn-lt"/>
              </a:rPr>
              <a:t>Models were evaluated using a confusion matrix.</a:t>
            </a:r>
          </a:p>
          <a:p>
            <a:pPr>
              <a:lnSpc>
                <a:spcPct val="120000"/>
              </a:lnSpc>
              <a:spcBef>
                <a:spcPts val="1400"/>
              </a:spcBef>
            </a:pPr>
            <a:endParaRPr lang="en-US" sz="7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89753"/>
            <a:ext cx="10515600" cy="5038637"/>
          </a:xfrm>
          <a:prstGeom prst="rect">
            <a:avLst/>
          </a:prstGeom>
        </p:spPr>
        <p:txBody>
          <a:bodyPr/>
          <a:lstStyle/>
          <a:p>
            <a:pPr>
              <a:lnSpc>
                <a:spcPct val="100000"/>
              </a:lnSpc>
              <a:spcBef>
                <a:spcPts val="1400"/>
              </a:spcBef>
            </a:pPr>
            <a:r>
              <a:rPr lang="en-US" sz="1800" dirty="0">
                <a:solidFill>
                  <a:schemeClr val="accent3">
                    <a:lumMod val="25000"/>
                  </a:schemeClr>
                </a:solidFill>
              </a:rPr>
              <a:t>Structured data was collected from launch data via </a:t>
            </a:r>
            <a:r>
              <a:rPr lang="en-US" sz="1800" b="1" dirty="0">
                <a:solidFill>
                  <a:schemeClr val="accent3">
                    <a:lumMod val="25000"/>
                  </a:schemeClr>
                </a:solidFill>
              </a:rPr>
              <a:t>SpaceX’s API</a:t>
            </a:r>
            <a:r>
              <a:rPr lang="en-US" sz="1800" dirty="0">
                <a:solidFill>
                  <a:schemeClr val="accent3">
                    <a:lumMod val="25000"/>
                  </a:schemeClr>
                </a:solidFill>
              </a:rPr>
              <a:t>. I retrieved data such as dates, payload mass, booster versions and outcomes.</a:t>
            </a:r>
          </a:p>
          <a:p>
            <a:pPr>
              <a:lnSpc>
                <a:spcPct val="100000"/>
              </a:lnSpc>
              <a:spcBef>
                <a:spcPts val="1400"/>
              </a:spcBef>
            </a:pPr>
            <a:r>
              <a:rPr lang="en-US" sz="1800" b="1" dirty="0">
                <a:solidFill>
                  <a:schemeClr val="accent3">
                    <a:lumMod val="25000"/>
                  </a:schemeClr>
                </a:solidFill>
              </a:rPr>
              <a:t>Web scraping</a:t>
            </a:r>
            <a:r>
              <a:rPr lang="en-US" sz="1800" dirty="0">
                <a:solidFill>
                  <a:schemeClr val="accent3">
                    <a:lumMod val="25000"/>
                  </a:schemeClr>
                </a:solidFill>
              </a:rPr>
              <a:t> from Wikipedia was conducted to retrieve supplementary data such as orbit type, site information and further info about the payload mass.</a:t>
            </a:r>
          </a:p>
          <a:p>
            <a:pPr>
              <a:lnSpc>
                <a:spcPct val="100000"/>
              </a:lnSpc>
              <a:spcBef>
                <a:spcPts val="1400"/>
              </a:spcBef>
            </a:pPr>
            <a:r>
              <a:rPr lang="en-US" sz="1800" dirty="0">
                <a:solidFill>
                  <a:schemeClr val="accent3">
                    <a:lumMod val="25000"/>
                  </a:schemeClr>
                </a:solidFill>
              </a:rPr>
              <a:t>Later the data was </a:t>
            </a:r>
            <a:r>
              <a:rPr lang="en-US" sz="1800" b="1" dirty="0">
                <a:solidFill>
                  <a:schemeClr val="accent3">
                    <a:lumMod val="25000"/>
                  </a:schemeClr>
                </a:solidFill>
              </a:rPr>
              <a:t>integrated </a:t>
            </a:r>
            <a:r>
              <a:rPr lang="en-US" sz="1800" dirty="0">
                <a:solidFill>
                  <a:schemeClr val="accent3">
                    <a:lumMod val="25000"/>
                  </a:schemeClr>
                </a:solidFill>
              </a:rPr>
              <a:t>in a </a:t>
            </a:r>
            <a:r>
              <a:rPr lang="en-US" sz="1800" b="1" dirty="0">
                <a:solidFill>
                  <a:schemeClr val="accent3">
                    <a:lumMod val="25000"/>
                  </a:schemeClr>
                </a:solidFill>
              </a:rPr>
              <a:t>unified data set.</a:t>
            </a:r>
          </a:p>
          <a:p>
            <a:pPr>
              <a:lnSpc>
                <a:spcPct val="100000"/>
              </a:lnSpc>
              <a:spcBef>
                <a:spcPts val="1400"/>
              </a:spcBef>
            </a:pPr>
            <a:r>
              <a:rPr lang="en-US" sz="1800" b="1" dirty="0">
                <a:solidFill>
                  <a:schemeClr val="accent3">
                    <a:lumMod val="25000"/>
                  </a:schemeClr>
                </a:solidFill>
              </a:rPr>
              <a:t>The unified dataset was saved as  a CSV for ease of use.</a:t>
            </a:r>
            <a:endParaRPr lang="en-US" sz="1800" dirty="0">
              <a:solidFill>
                <a:schemeClr val="accent3">
                  <a:lumMod val="25000"/>
                </a:schemeClr>
              </a:solidFill>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Oval 1">
            <a:extLst>
              <a:ext uri="{FF2B5EF4-FFF2-40B4-BE49-F238E27FC236}">
                <a16:creationId xmlns:a16="http://schemas.microsoft.com/office/drawing/2014/main" id="{74596C2F-3761-2333-300C-C4338FDEA554}"/>
              </a:ext>
            </a:extLst>
          </p:cNvPr>
          <p:cNvSpPr/>
          <p:nvPr/>
        </p:nvSpPr>
        <p:spPr>
          <a:xfrm>
            <a:off x="1141228" y="4133109"/>
            <a:ext cx="1431851" cy="975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400" dirty="0"/>
              <a:t>SPACEX API</a:t>
            </a:r>
          </a:p>
        </p:txBody>
      </p:sp>
      <p:cxnSp>
        <p:nvCxnSpPr>
          <p:cNvPr id="4" name="Straight Arrow Connector 3">
            <a:extLst>
              <a:ext uri="{FF2B5EF4-FFF2-40B4-BE49-F238E27FC236}">
                <a16:creationId xmlns:a16="http://schemas.microsoft.com/office/drawing/2014/main" id="{0BD75C8D-DCE6-22A4-5457-7029319C740F}"/>
              </a:ext>
            </a:extLst>
          </p:cNvPr>
          <p:cNvCxnSpPr/>
          <p:nvPr/>
        </p:nvCxnSpPr>
        <p:spPr>
          <a:xfrm>
            <a:off x="2647507" y="4625162"/>
            <a:ext cx="12865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2578D3AC-6705-5286-53AF-6AFA87D8A923}"/>
              </a:ext>
            </a:extLst>
          </p:cNvPr>
          <p:cNvSpPr/>
          <p:nvPr/>
        </p:nvSpPr>
        <p:spPr>
          <a:xfrm>
            <a:off x="4157330" y="4234277"/>
            <a:ext cx="1598428" cy="8031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400" dirty="0"/>
              <a:t>Raw JSON data</a:t>
            </a:r>
          </a:p>
        </p:txBody>
      </p:sp>
      <p:sp>
        <p:nvSpPr>
          <p:cNvPr id="8" name="Oval 7">
            <a:extLst>
              <a:ext uri="{FF2B5EF4-FFF2-40B4-BE49-F238E27FC236}">
                <a16:creationId xmlns:a16="http://schemas.microsoft.com/office/drawing/2014/main" id="{EB4FF8CF-381B-FE4F-E270-8645668875EE}"/>
              </a:ext>
            </a:extLst>
          </p:cNvPr>
          <p:cNvSpPr/>
          <p:nvPr/>
        </p:nvSpPr>
        <p:spPr>
          <a:xfrm>
            <a:off x="1141227" y="5201511"/>
            <a:ext cx="1431851" cy="975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400" dirty="0"/>
              <a:t>Web scraping Wikipedia</a:t>
            </a:r>
          </a:p>
        </p:txBody>
      </p:sp>
      <p:cxnSp>
        <p:nvCxnSpPr>
          <p:cNvPr id="9" name="Straight Arrow Connector 8">
            <a:extLst>
              <a:ext uri="{FF2B5EF4-FFF2-40B4-BE49-F238E27FC236}">
                <a16:creationId xmlns:a16="http://schemas.microsoft.com/office/drawing/2014/main" id="{86E101FD-9818-98B2-D676-D951048380A4}"/>
              </a:ext>
            </a:extLst>
          </p:cNvPr>
          <p:cNvCxnSpPr/>
          <p:nvPr/>
        </p:nvCxnSpPr>
        <p:spPr>
          <a:xfrm>
            <a:off x="2647507" y="5689236"/>
            <a:ext cx="12865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5E7FA53-3255-6146-9471-CD3BAAF80407}"/>
              </a:ext>
            </a:extLst>
          </p:cNvPr>
          <p:cNvSpPr/>
          <p:nvPr/>
        </p:nvSpPr>
        <p:spPr>
          <a:xfrm>
            <a:off x="4157330" y="5287666"/>
            <a:ext cx="1598428" cy="80314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400" dirty="0"/>
              <a:t>Supplementary details</a:t>
            </a:r>
          </a:p>
        </p:txBody>
      </p:sp>
      <p:sp>
        <p:nvSpPr>
          <p:cNvPr id="13" name="Right Brace 12">
            <a:extLst>
              <a:ext uri="{FF2B5EF4-FFF2-40B4-BE49-F238E27FC236}">
                <a16:creationId xmlns:a16="http://schemas.microsoft.com/office/drawing/2014/main" id="{66D76107-AE7D-91DC-3339-4CE483227A4A}"/>
              </a:ext>
            </a:extLst>
          </p:cNvPr>
          <p:cNvSpPr/>
          <p:nvPr/>
        </p:nvSpPr>
        <p:spPr>
          <a:xfrm>
            <a:off x="5901530" y="4635847"/>
            <a:ext cx="797442" cy="11412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Y"/>
          </a:p>
        </p:txBody>
      </p:sp>
      <p:sp>
        <p:nvSpPr>
          <p:cNvPr id="14" name="Rectangle 13">
            <a:extLst>
              <a:ext uri="{FF2B5EF4-FFF2-40B4-BE49-F238E27FC236}">
                <a16:creationId xmlns:a16="http://schemas.microsoft.com/office/drawing/2014/main" id="{BF2436E2-E5D6-C697-480A-04A206582571}"/>
              </a:ext>
            </a:extLst>
          </p:cNvPr>
          <p:cNvSpPr/>
          <p:nvPr/>
        </p:nvSpPr>
        <p:spPr>
          <a:xfrm>
            <a:off x="6844744" y="4845320"/>
            <a:ext cx="1392865" cy="7123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400" dirty="0"/>
              <a:t>Data integration</a:t>
            </a:r>
          </a:p>
        </p:txBody>
      </p:sp>
      <p:cxnSp>
        <p:nvCxnSpPr>
          <p:cNvPr id="16" name="Straight Arrow Connector 15">
            <a:extLst>
              <a:ext uri="{FF2B5EF4-FFF2-40B4-BE49-F238E27FC236}">
                <a16:creationId xmlns:a16="http://schemas.microsoft.com/office/drawing/2014/main" id="{64A2D789-2B26-3D74-6C9C-667D77C263CA}"/>
              </a:ext>
            </a:extLst>
          </p:cNvPr>
          <p:cNvCxnSpPr/>
          <p:nvPr/>
        </p:nvCxnSpPr>
        <p:spPr>
          <a:xfrm>
            <a:off x="8342633" y="5203700"/>
            <a:ext cx="12865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1519F6C-D6C8-0C0D-16A7-D5EFDE5BE908}"/>
              </a:ext>
            </a:extLst>
          </p:cNvPr>
          <p:cNvSpPr/>
          <p:nvPr/>
        </p:nvSpPr>
        <p:spPr>
          <a:xfrm>
            <a:off x="9734196" y="4681158"/>
            <a:ext cx="1431851" cy="97545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400" dirty="0"/>
              <a:t>Unified dataset</a:t>
            </a:r>
          </a:p>
          <a:p>
            <a:pPr algn="ctr"/>
            <a:r>
              <a:rPr lang="en-MY" sz="1400" dirty="0"/>
              <a:t>(CSV)</a:t>
            </a:r>
          </a:p>
        </p:txBody>
      </p:sp>
    </p:spTree>
    <p:extLst>
      <p:ext uri="{BB962C8B-B14F-4D97-AF65-F5344CB8AC3E}">
        <p14:creationId xmlns:p14="http://schemas.microsoft.com/office/powerpoint/2010/main" val="3288665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499192"/>
            <a:ext cx="5461000" cy="449997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72715" y="1513147"/>
            <a:ext cx="4640263" cy="4225925"/>
          </a:xfrm>
          <a:prstGeom prst="rect">
            <a:avLst/>
          </a:prstGeom>
        </p:spPr>
        <p:txBody>
          <a:bodyPr vert="horz" lIns="91440" tIns="45720" rIns="91440" bIns="45720" rtlCol="0" anchor="t">
            <a:normAutofit fontScale="47500" lnSpcReduction="20000"/>
          </a:bodyPr>
          <a:lstStyle/>
          <a:p>
            <a:pPr>
              <a:lnSpc>
                <a:spcPct val="100000"/>
              </a:lnSpc>
              <a:spcBef>
                <a:spcPts val="1400"/>
              </a:spcBef>
            </a:pPr>
            <a:r>
              <a:rPr lang="en-US" sz="3500" dirty="0">
                <a:solidFill>
                  <a:schemeClr val="accent3">
                    <a:lumMod val="25000"/>
                  </a:schemeClr>
                </a:solidFill>
              </a:rPr>
              <a:t>REST API calls: retrieved launch data from SpaceX’s API</a:t>
            </a:r>
          </a:p>
          <a:p>
            <a:pPr>
              <a:lnSpc>
                <a:spcPct val="100000"/>
              </a:lnSpc>
              <a:spcBef>
                <a:spcPts val="1400"/>
              </a:spcBef>
            </a:pPr>
            <a:r>
              <a:rPr lang="en-US" sz="3500" dirty="0">
                <a:solidFill>
                  <a:schemeClr val="accent3">
                    <a:lumMod val="25000"/>
                  </a:schemeClr>
                </a:solidFill>
              </a:rPr>
              <a:t>Endpoints: /v4/launches, /v4/rockets, /v4/launchpads</a:t>
            </a:r>
          </a:p>
          <a:p>
            <a:pPr>
              <a:lnSpc>
                <a:spcPct val="100000"/>
              </a:lnSpc>
              <a:spcBef>
                <a:spcPts val="1400"/>
              </a:spcBef>
            </a:pPr>
            <a:r>
              <a:rPr lang="en-US" sz="3500" dirty="0">
                <a:solidFill>
                  <a:schemeClr val="accent3">
                    <a:lumMod val="25000"/>
                  </a:schemeClr>
                </a:solidFill>
              </a:rPr>
              <a:t>Data format: JSON containing payload, booster orbit and success or fail details.</a:t>
            </a:r>
          </a:p>
          <a:p>
            <a:pPr>
              <a:lnSpc>
                <a:spcPct val="100000"/>
              </a:lnSpc>
              <a:spcBef>
                <a:spcPts val="1400"/>
              </a:spcBef>
            </a:pPr>
            <a:r>
              <a:rPr lang="en-US" sz="3500" dirty="0">
                <a:solidFill>
                  <a:schemeClr val="accent3">
                    <a:lumMod val="25000"/>
                  </a:schemeClr>
                </a:solidFill>
              </a:rPr>
              <a:t>Integration: Converted JSON into </a:t>
            </a:r>
            <a:r>
              <a:rPr lang="en-US" sz="3500" dirty="0" err="1">
                <a:solidFill>
                  <a:schemeClr val="accent3">
                    <a:lumMod val="25000"/>
                  </a:schemeClr>
                </a:solidFill>
              </a:rPr>
              <a:t>dataframe</a:t>
            </a:r>
            <a:r>
              <a:rPr lang="en-US" sz="3500" dirty="0">
                <a:solidFill>
                  <a:schemeClr val="accent3">
                    <a:lumMod val="25000"/>
                  </a:schemeClr>
                </a:solidFill>
              </a:rPr>
              <a:t> for further data analysis</a:t>
            </a:r>
          </a:p>
          <a:p>
            <a:pPr>
              <a:lnSpc>
                <a:spcPct val="100000"/>
              </a:lnSpc>
              <a:spcBef>
                <a:spcPts val="1400"/>
              </a:spcBef>
            </a:pPr>
            <a:r>
              <a:rPr lang="en-US" sz="3500" dirty="0">
                <a:solidFill>
                  <a:schemeClr val="accent3">
                    <a:lumMod val="25000"/>
                  </a:schemeClr>
                </a:solidFill>
              </a:rPr>
              <a:t>Storage: Exported cleaned datasets into CSV file.</a:t>
            </a:r>
          </a:p>
          <a:p>
            <a:pPr>
              <a:lnSpc>
                <a:spcPct val="100000"/>
              </a:lnSpc>
              <a:spcBef>
                <a:spcPts val="1400"/>
              </a:spcBef>
            </a:pPr>
            <a:r>
              <a:rPr lang="en-US" sz="3500" dirty="0">
                <a:solidFill>
                  <a:schemeClr val="accent3">
                    <a:lumMod val="25000"/>
                  </a:schemeClr>
                </a:solidFill>
              </a:rPr>
              <a:t>GitHub URL of the SpaceX API calls notebook: </a:t>
            </a:r>
            <a:r>
              <a:rPr lang="en-US" sz="3500" dirty="0">
                <a:solidFill>
                  <a:schemeClr val="accent3">
                    <a:lumMod val="25000"/>
                  </a:schemeClr>
                </a:solidFill>
                <a:hlinkClick r:id="rId3"/>
              </a:rPr>
              <a:t>https://github.com/beclyv/Data_Science_Capstone_Project_SpaceX/blob/main/notebooks/01-jupyter-labs-spacex-data-collection-api.ipynb</a:t>
            </a:r>
            <a:endParaRPr lang="en-US" sz="3500" dirty="0">
              <a:solidFill>
                <a:schemeClr val="accent3">
                  <a:lumMod val="25000"/>
                </a:schemeClr>
              </a:solidFill>
            </a:endParaRPr>
          </a:p>
          <a:p>
            <a:pPr marL="0" indent="0">
              <a:buNone/>
            </a:pPr>
            <a:endParaRPr lang="en-US" sz="33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402D86A6-966B-2EB6-8A81-6E375BE5F5DA}"/>
              </a:ext>
            </a:extLst>
          </p:cNvPr>
          <p:cNvSpPr/>
          <p:nvPr/>
        </p:nvSpPr>
        <p:spPr>
          <a:xfrm>
            <a:off x="8093078" y="1600565"/>
            <a:ext cx="1396165" cy="7598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400" dirty="0"/>
              <a:t>SpaceX REST API</a:t>
            </a:r>
          </a:p>
        </p:txBody>
      </p:sp>
      <p:sp>
        <p:nvSpPr>
          <p:cNvPr id="7" name="Oval 6">
            <a:extLst>
              <a:ext uri="{FF2B5EF4-FFF2-40B4-BE49-F238E27FC236}">
                <a16:creationId xmlns:a16="http://schemas.microsoft.com/office/drawing/2014/main" id="{590E8559-71A0-5678-6B47-433F99D2799C}"/>
              </a:ext>
            </a:extLst>
          </p:cNvPr>
          <p:cNvSpPr/>
          <p:nvPr/>
        </p:nvSpPr>
        <p:spPr>
          <a:xfrm>
            <a:off x="8093078" y="2504537"/>
            <a:ext cx="1396165" cy="727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400" dirty="0"/>
              <a:t>JSON data</a:t>
            </a:r>
          </a:p>
        </p:txBody>
      </p:sp>
      <p:sp>
        <p:nvSpPr>
          <p:cNvPr id="10" name="Oval 9">
            <a:extLst>
              <a:ext uri="{FF2B5EF4-FFF2-40B4-BE49-F238E27FC236}">
                <a16:creationId xmlns:a16="http://schemas.microsoft.com/office/drawing/2014/main" id="{8A72093C-0F0C-CADD-C8E0-08F74955D253}"/>
              </a:ext>
            </a:extLst>
          </p:cNvPr>
          <p:cNvSpPr/>
          <p:nvPr/>
        </p:nvSpPr>
        <p:spPr>
          <a:xfrm>
            <a:off x="8093078" y="3420824"/>
            <a:ext cx="1396165" cy="727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400" dirty="0"/>
              <a:t>Pandas </a:t>
            </a:r>
            <a:r>
              <a:rPr lang="en-MY" sz="1400" dirty="0" err="1"/>
              <a:t>DataFrame</a:t>
            </a:r>
            <a:endParaRPr lang="en-MY" sz="1400" dirty="0"/>
          </a:p>
        </p:txBody>
      </p:sp>
      <p:sp>
        <p:nvSpPr>
          <p:cNvPr id="12" name="Oval 11">
            <a:extLst>
              <a:ext uri="{FF2B5EF4-FFF2-40B4-BE49-F238E27FC236}">
                <a16:creationId xmlns:a16="http://schemas.microsoft.com/office/drawing/2014/main" id="{BCAC3797-C612-F538-CB22-CA9F163A2446}"/>
              </a:ext>
            </a:extLst>
          </p:cNvPr>
          <p:cNvSpPr/>
          <p:nvPr/>
        </p:nvSpPr>
        <p:spPr>
          <a:xfrm>
            <a:off x="8093078" y="5224573"/>
            <a:ext cx="1396165" cy="727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400" dirty="0"/>
              <a:t>CSV Storage</a:t>
            </a:r>
          </a:p>
        </p:txBody>
      </p:sp>
      <p:cxnSp>
        <p:nvCxnSpPr>
          <p:cNvPr id="28" name="Straight Arrow Connector 27">
            <a:extLst>
              <a:ext uri="{FF2B5EF4-FFF2-40B4-BE49-F238E27FC236}">
                <a16:creationId xmlns:a16="http://schemas.microsoft.com/office/drawing/2014/main" id="{92DDA203-25B7-E61E-35CF-0D4661A7B835}"/>
              </a:ext>
            </a:extLst>
          </p:cNvPr>
          <p:cNvCxnSpPr>
            <a:stCxn id="2" idx="4"/>
            <a:endCxn id="12" idx="0"/>
          </p:cNvCxnSpPr>
          <p:nvPr/>
        </p:nvCxnSpPr>
        <p:spPr>
          <a:xfrm>
            <a:off x="8791161" y="2360429"/>
            <a:ext cx="0" cy="286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B734881-5887-022D-8DD6-E8F14333685E}"/>
              </a:ext>
            </a:extLst>
          </p:cNvPr>
          <p:cNvSpPr/>
          <p:nvPr/>
        </p:nvSpPr>
        <p:spPr>
          <a:xfrm>
            <a:off x="8093078" y="4337111"/>
            <a:ext cx="1396165" cy="727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400" dirty="0"/>
              <a:t>Cleaned Dataset</a:t>
            </a:r>
          </a:p>
        </p:txBody>
      </p:sp>
    </p:spTree>
    <p:extLst>
      <p:ext uri="{BB962C8B-B14F-4D97-AF65-F5344CB8AC3E}">
        <p14:creationId xmlns:p14="http://schemas.microsoft.com/office/powerpoint/2010/main" val="280316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93390"/>
            <a:ext cx="4542725" cy="3811587"/>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rPr>
              <a:t>Target source: Wikipedia page containing SpaceX’s launch records.</a:t>
            </a:r>
          </a:p>
          <a:p>
            <a:pPr>
              <a:lnSpc>
                <a:spcPct val="100000"/>
              </a:lnSpc>
              <a:spcBef>
                <a:spcPts val="1400"/>
              </a:spcBef>
            </a:pPr>
            <a:r>
              <a:rPr lang="en-US" sz="1600" dirty="0">
                <a:solidFill>
                  <a:schemeClr val="accent3">
                    <a:lumMod val="25000"/>
                  </a:schemeClr>
                </a:solidFill>
              </a:rPr>
              <a:t>Tool used: Python’s requests and </a:t>
            </a:r>
            <a:r>
              <a:rPr lang="en-US" sz="1600" dirty="0" err="1">
                <a:solidFill>
                  <a:schemeClr val="accent3">
                    <a:lumMod val="25000"/>
                  </a:schemeClr>
                </a:solidFill>
              </a:rPr>
              <a:t>BeautifulSoup</a:t>
            </a:r>
            <a:r>
              <a:rPr lang="en-US" sz="1600" dirty="0">
                <a:solidFill>
                  <a:schemeClr val="accent3">
                    <a:lumMod val="25000"/>
                  </a:schemeClr>
                </a:solidFill>
              </a:rPr>
              <a:t> libraries.</a:t>
            </a:r>
          </a:p>
          <a:p>
            <a:pPr>
              <a:lnSpc>
                <a:spcPct val="100000"/>
              </a:lnSpc>
              <a:spcBef>
                <a:spcPts val="1400"/>
              </a:spcBef>
            </a:pPr>
            <a:r>
              <a:rPr lang="en-US" sz="1600" dirty="0">
                <a:solidFill>
                  <a:schemeClr val="accent3">
                    <a:lumMod val="25000"/>
                  </a:schemeClr>
                </a:solidFill>
              </a:rPr>
              <a:t>Process: Sent HTTP requests, parsed HTML tables and extracted launch details.</a:t>
            </a:r>
          </a:p>
          <a:p>
            <a:pPr>
              <a:lnSpc>
                <a:spcPct val="100000"/>
              </a:lnSpc>
              <a:spcBef>
                <a:spcPts val="1400"/>
              </a:spcBef>
            </a:pPr>
            <a:r>
              <a:rPr lang="en-US" sz="1600" dirty="0">
                <a:solidFill>
                  <a:schemeClr val="accent3">
                    <a:lumMod val="25000"/>
                  </a:schemeClr>
                </a:solidFill>
              </a:rPr>
              <a:t>Integration: Converted scraped data into structured panda </a:t>
            </a:r>
            <a:r>
              <a:rPr lang="en-US" sz="1600" dirty="0" err="1">
                <a:solidFill>
                  <a:schemeClr val="accent3">
                    <a:lumMod val="25000"/>
                  </a:schemeClr>
                </a:solidFill>
              </a:rPr>
              <a:t>dataframes</a:t>
            </a:r>
            <a:r>
              <a:rPr lang="en-US" sz="1600" dirty="0">
                <a:solidFill>
                  <a:schemeClr val="accent3">
                    <a:lumMod val="25000"/>
                  </a:schemeClr>
                </a:solidFill>
              </a:rPr>
              <a:t>.</a:t>
            </a:r>
          </a:p>
          <a:p>
            <a:pPr>
              <a:lnSpc>
                <a:spcPct val="100000"/>
              </a:lnSpc>
              <a:spcBef>
                <a:spcPts val="1400"/>
              </a:spcBef>
            </a:pPr>
            <a:r>
              <a:rPr lang="en-US" sz="1600" dirty="0">
                <a:solidFill>
                  <a:schemeClr val="accent3">
                    <a:lumMod val="25000"/>
                  </a:schemeClr>
                </a:solidFill>
              </a:rPr>
              <a:t>Storage: Exported cleaned tables into CSV files.</a:t>
            </a:r>
          </a:p>
          <a:p>
            <a:pPr>
              <a:lnSpc>
                <a:spcPct val="100000"/>
              </a:lnSpc>
              <a:spcBef>
                <a:spcPts val="1400"/>
              </a:spcBef>
            </a:pPr>
            <a:r>
              <a:rPr lang="en-US" sz="1600" dirty="0">
                <a:solidFill>
                  <a:schemeClr val="accent3">
                    <a:lumMod val="25000"/>
                  </a:schemeClr>
                </a:solidFill>
              </a:rPr>
              <a:t>GitHub URL of the web scraping notebook: </a:t>
            </a:r>
            <a:r>
              <a:rPr lang="en-US" sz="1600" dirty="0">
                <a:solidFill>
                  <a:schemeClr val="accent3">
                    <a:lumMod val="25000"/>
                  </a:schemeClr>
                </a:solidFill>
                <a:hlinkClick r:id="rId3"/>
              </a:rPr>
              <a:t>https://github.com/beclyv/Data_Science_Capstone_Project_SpaceX/blob/main/notebooks/02-jupyter-labs-webscraping.ipynb</a:t>
            </a:r>
            <a:endParaRPr lang="en-US" sz="1600"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 (Wikipedia)</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595048"/>
            <a:ext cx="5461000" cy="440411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Rounded Corners 4">
            <a:extLst>
              <a:ext uri="{FF2B5EF4-FFF2-40B4-BE49-F238E27FC236}">
                <a16:creationId xmlns:a16="http://schemas.microsoft.com/office/drawing/2014/main" id="{4032B8B1-61CC-6A4C-F909-B8DB66A6503E}"/>
              </a:ext>
            </a:extLst>
          </p:cNvPr>
          <p:cNvSpPr/>
          <p:nvPr/>
        </p:nvSpPr>
        <p:spPr>
          <a:xfrm>
            <a:off x="6507126" y="1774400"/>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Wikipedia SpaceX launch page</a:t>
            </a:r>
          </a:p>
        </p:txBody>
      </p:sp>
      <p:sp>
        <p:nvSpPr>
          <p:cNvPr id="7" name="Rectangle: Rounded Corners 6">
            <a:extLst>
              <a:ext uri="{FF2B5EF4-FFF2-40B4-BE49-F238E27FC236}">
                <a16:creationId xmlns:a16="http://schemas.microsoft.com/office/drawing/2014/main" id="{0AD19A00-53FC-E279-DF5D-7B904A9CF42F}"/>
              </a:ext>
            </a:extLst>
          </p:cNvPr>
          <p:cNvSpPr/>
          <p:nvPr/>
        </p:nvSpPr>
        <p:spPr>
          <a:xfrm>
            <a:off x="6507121" y="2506053"/>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HTTP Request (requests)</a:t>
            </a:r>
          </a:p>
        </p:txBody>
      </p:sp>
      <p:sp>
        <p:nvSpPr>
          <p:cNvPr id="8" name="Rectangle: Rounded Corners 7">
            <a:extLst>
              <a:ext uri="{FF2B5EF4-FFF2-40B4-BE49-F238E27FC236}">
                <a16:creationId xmlns:a16="http://schemas.microsoft.com/office/drawing/2014/main" id="{309A7126-ACB9-50B7-EC53-A36C49863D43}"/>
              </a:ext>
            </a:extLst>
          </p:cNvPr>
          <p:cNvSpPr/>
          <p:nvPr/>
        </p:nvSpPr>
        <p:spPr>
          <a:xfrm>
            <a:off x="6514250" y="3233370"/>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HTML Parsing (</a:t>
            </a:r>
            <a:r>
              <a:rPr lang="en-MY" dirty="0" err="1"/>
              <a:t>BeautifulSoup</a:t>
            </a:r>
            <a:r>
              <a:rPr lang="en-MY" dirty="0"/>
              <a:t>)</a:t>
            </a:r>
          </a:p>
        </p:txBody>
      </p:sp>
      <p:sp>
        <p:nvSpPr>
          <p:cNvPr id="9" name="Rectangle: Rounded Corners 8">
            <a:extLst>
              <a:ext uri="{FF2B5EF4-FFF2-40B4-BE49-F238E27FC236}">
                <a16:creationId xmlns:a16="http://schemas.microsoft.com/office/drawing/2014/main" id="{F1022B50-6BD9-E1E1-6D52-205406EA872B}"/>
              </a:ext>
            </a:extLst>
          </p:cNvPr>
          <p:cNvSpPr/>
          <p:nvPr/>
        </p:nvSpPr>
        <p:spPr>
          <a:xfrm>
            <a:off x="6507119" y="5415321"/>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CSV Storage</a:t>
            </a:r>
          </a:p>
        </p:txBody>
      </p:sp>
      <p:sp>
        <p:nvSpPr>
          <p:cNvPr id="10" name="Rectangle: Rounded Corners 9">
            <a:extLst>
              <a:ext uri="{FF2B5EF4-FFF2-40B4-BE49-F238E27FC236}">
                <a16:creationId xmlns:a16="http://schemas.microsoft.com/office/drawing/2014/main" id="{ADD0AE95-6EF2-ED85-8F0F-66867982891D}"/>
              </a:ext>
            </a:extLst>
          </p:cNvPr>
          <p:cNvSpPr/>
          <p:nvPr/>
        </p:nvSpPr>
        <p:spPr>
          <a:xfrm>
            <a:off x="6507120" y="4688004"/>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Pandas </a:t>
            </a:r>
            <a:r>
              <a:rPr lang="en-MY" dirty="0" err="1"/>
              <a:t>DataFrame</a:t>
            </a:r>
            <a:endParaRPr lang="en-MY" dirty="0"/>
          </a:p>
        </p:txBody>
      </p:sp>
      <p:sp>
        <p:nvSpPr>
          <p:cNvPr id="12" name="Rectangle: Rounded Corners 11">
            <a:extLst>
              <a:ext uri="{FF2B5EF4-FFF2-40B4-BE49-F238E27FC236}">
                <a16:creationId xmlns:a16="http://schemas.microsoft.com/office/drawing/2014/main" id="{3A12AA3F-E79F-C121-6A5D-3E96ECBCF1A5}"/>
              </a:ext>
            </a:extLst>
          </p:cNvPr>
          <p:cNvSpPr/>
          <p:nvPr/>
        </p:nvSpPr>
        <p:spPr>
          <a:xfrm>
            <a:off x="6514250" y="3960687"/>
            <a:ext cx="4253023" cy="5316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dirty="0"/>
              <a:t>Extracted Tables (orbit, payload, site)</a:t>
            </a:r>
          </a:p>
        </p:txBody>
      </p:sp>
      <p:cxnSp>
        <p:nvCxnSpPr>
          <p:cNvPr id="14" name="Straight Arrow Connector 13">
            <a:extLst>
              <a:ext uri="{FF2B5EF4-FFF2-40B4-BE49-F238E27FC236}">
                <a16:creationId xmlns:a16="http://schemas.microsoft.com/office/drawing/2014/main" id="{D8C55644-96EB-7981-A920-5858A3619DF7}"/>
              </a:ext>
            </a:extLst>
          </p:cNvPr>
          <p:cNvCxnSpPr>
            <a:cxnSpLocks/>
            <a:stCxn id="5" idx="0"/>
            <a:endCxn id="9" idx="0"/>
          </p:cNvCxnSpPr>
          <p:nvPr/>
        </p:nvCxnSpPr>
        <p:spPr>
          <a:xfrm flipH="1">
            <a:off x="8633631" y="1774400"/>
            <a:ext cx="7" cy="3640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1044</TotalTime>
  <Words>4419</Words>
  <Application>Microsoft Office PowerPoint</Application>
  <PresentationFormat>Widescreen</PresentationFormat>
  <Paragraphs>514</Paragraphs>
  <Slides>58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Abadi</vt:lpstr>
      <vt:lpstr>Arial</vt:lpstr>
      <vt:lpstr>Calibri</vt:lpstr>
      <vt:lpstr>IBM Plex Mono SemiBold</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Bec Vega</cp:lastModifiedBy>
  <cp:revision>198</cp:revision>
  <dcterms:created xsi:type="dcterms:W3CDTF">2021-04-29T18:58:34Z</dcterms:created>
  <dcterms:modified xsi:type="dcterms:W3CDTF">2026-01-22T19:24:06Z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